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60" r:id="rId3"/>
    <p:sldId id="259" r:id="rId4"/>
    <p:sldId id="261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2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74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CB9C43-EA76-409E-8A1A-31C6B0DEF7A6}" type="doc">
      <dgm:prSet loTypeId="urn:microsoft.com/office/officeart/2005/8/layout/orgChart1" loCatId="hierarchy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de-DE"/>
        </a:p>
      </dgm:t>
    </dgm:pt>
    <dgm:pt modelId="{3388A9E9-540B-4523-9C40-EDDB3E3C63A3}">
      <dgm:prSet phldrT="[Text]"/>
      <dgm:spPr/>
      <dgm:t>
        <a:bodyPr/>
        <a:lstStyle/>
        <a:p>
          <a:r>
            <a:rPr lang="de-DE" dirty="0"/>
            <a:t>Prozesslandkarte Holsingvital</a:t>
          </a:r>
        </a:p>
      </dgm:t>
    </dgm:pt>
    <dgm:pt modelId="{DC6E03AA-6F08-4B19-A410-6587E380ED11}" type="parTrans" cxnId="{0E89F233-33E6-4291-9290-FF341ED614C9}">
      <dgm:prSet/>
      <dgm:spPr/>
      <dgm:t>
        <a:bodyPr/>
        <a:lstStyle/>
        <a:p>
          <a:endParaRPr lang="de-DE"/>
        </a:p>
      </dgm:t>
    </dgm:pt>
    <dgm:pt modelId="{33D615DE-570C-413D-98D5-121DA4DE762F}" type="sibTrans" cxnId="{0E89F233-33E6-4291-9290-FF341ED614C9}">
      <dgm:prSet/>
      <dgm:spPr/>
      <dgm:t>
        <a:bodyPr/>
        <a:lstStyle/>
        <a:p>
          <a:endParaRPr lang="de-DE"/>
        </a:p>
      </dgm:t>
    </dgm:pt>
    <dgm:pt modelId="{98A731AF-0C38-4CC0-9F87-F55B9B73E067}">
      <dgm:prSet phldrT="[Text]"/>
      <dgm:spPr>
        <a:solidFill>
          <a:schemeClr val="tx1"/>
        </a:solidFill>
      </dgm:spPr>
      <dgm:t>
        <a:bodyPr/>
        <a:lstStyle/>
        <a:p>
          <a:r>
            <a:rPr lang="de-DE" dirty="0"/>
            <a:t>Management-prozesse</a:t>
          </a:r>
        </a:p>
      </dgm:t>
    </dgm:pt>
    <dgm:pt modelId="{C7EDE244-6D19-4140-A5EB-C08852AFBBEA}" type="parTrans" cxnId="{3884CEB4-14BD-40FA-B132-6BF37D5E2346}">
      <dgm:prSet/>
      <dgm:spPr/>
      <dgm:t>
        <a:bodyPr/>
        <a:lstStyle/>
        <a:p>
          <a:endParaRPr lang="de-DE"/>
        </a:p>
      </dgm:t>
    </dgm:pt>
    <dgm:pt modelId="{883972A4-F1DE-4D76-889E-6AE49F3587D1}" type="sibTrans" cxnId="{3884CEB4-14BD-40FA-B132-6BF37D5E2346}">
      <dgm:prSet/>
      <dgm:spPr/>
      <dgm:t>
        <a:bodyPr/>
        <a:lstStyle/>
        <a:p>
          <a:endParaRPr lang="de-DE"/>
        </a:p>
      </dgm:t>
    </dgm:pt>
    <dgm:pt modelId="{3935F708-CDD3-413A-B753-6B39AA636AA6}">
      <dgm:prSet phldrT="[Text]"/>
      <dgm:spPr>
        <a:solidFill>
          <a:srgbClr val="92D050"/>
        </a:solidFill>
      </dgm:spPr>
      <dgm:t>
        <a:bodyPr/>
        <a:lstStyle/>
        <a:p>
          <a:r>
            <a:rPr lang="de-DE" dirty="0"/>
            <a:t>Rehaprozess (Kernprozess)</a:t>
          </a:r>
        </a:p>
      </dgm:t>
    </dgm:pt>
    <dgm:pt modelId="{2750396B-F3D7-4240-A96E-D73EA5BD9E73}" type="parTrans" cxnId="{D5346B00-5EFE-49CD-8AB4-3704C5698E54}">
      <dgm:prSet/>
      <dgm:spPr/>
      <dgm:t>
        <a:bodyPr/>
        <a:lstStyle/>
        <a:p>
          <a:endParaRPr lang="de-DE"/>
        </a:p>
      </dgm:t>
    </dgm:pt>
    <dgm:pt modelId="{7C81D9E3-3F01-4C04-AE00-A279343800B7}" type="sibTrans" cxnId="{D5346B00-5EFE-49CD-8AB4-3704C5698E54}">
      <dgm:prSet/>
      <dgm:spPr/>
      <dgm:t>
        <a:bodyPr/>
        <a:lstStyle/>
        <a:p>
          <a:endParaRPr lang="de-DE"/>
        </a:p>
      </dgm:t>
    </dgm:pt>
    <dgm:pt modelId="{908774A5-48F3-4B63-A44A-4BF8CF7A4483}">
      <dgm:prSet phldrT="[Text]"/>
      <dgm:spPr>
        <a:solidFill>
          <a:srgbClr val="FFC000"/>
        </a:solidFill>
      </dgm:spPr>
      <dgm:t>
        <a:bodyPr/>
        <a:lstStyle/>
        <a:p>
          <a:r>
            <a:rPr lang="de-DE" dirty="0"/>
            <a:t>Stützprozesse</a:t>
          </a:r>
        </a:p>
      </dgm:t>
    </dgm:pt>
    <dgm:pt modelId="{5B3FB3C3-5CBB-4184-BB9C-89692F7DF9D3}" type="parTrans" cxnId="{1331E6AC-E988-4095-845E-B3D9DBB2B8D0}">
      <dgm:prSet/>
      <dgm:spPr/>
      <dgm:t>
        <a:bodyPr/>
        <a:lstStyle/>
        <a:p>
          <a:endParaRPr lang="de-DE"/>
        </a:p>
      </dgm:t>
    </dgm:pt>
    <dgm:pt modelId="{B962060F-FE66-412A-B50B-5E2EEB6728BE}" type="sibTrans" cxnId="{1331E6AC-E988-4095-845E-B3D9DBB2B8D0}">
      <dgm:prSet/>
      <dgm:spPr/>
      <dgm:t>
        <a:bodyPr/>
        <a:lstStyle/>
        <a:p>
          <a:endParaRPr lang="de-DE"/>
        </a:p>
      </dgm:t>
    </dgm:pt>
    <dgm:pt modelId="{D76CB50F-A18B-4652-8DBA-D968AA04EAF4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Verbesserungs-prozesse</a:t>
          </a:r>
        </a:p>
      </dgm:t>
    </dgm:pt>
    <dgm:pt modelId="{5801C06A-F804-49D1-A1A7-E42FB5C533B6}" type="parTrans" cxnId="{009595F9-F698-4C38-8D7E-B473B25CC736}">
      <dgm:prSet/>
      <dgm:spPr/>
      <dgm:t>
        <a:bodyPr/>
        <a:lstStyle/>
        <a:p>
          <a:endParaRPr lang="de-DE"/>
        </a:p>
      </dgm:t>
    </dgm:pt>
    <dgm:pt modelId="{8BE5A277-EE19-4F85-A2D2-56E1CF6044EE}" type="sibTrans" cxnId="{009595F9-F698-4C38-8D7E-B473B25CC736}">
      <dgm:prSet/>
      <dgm:spPr/>
      <dgm:t>
        <a:bodyPr/>
        <a:lstStyle/>
        <a:p>
          <a:endParaRPr lang="de-DE"/>
        </a:p>
      </dgm:t>
    </dgm:pt>
    <dgm:pt modelId="{B0D8B6D7-3C31-41DA-BFF3-9BBAC1A1D633}" type="pres">
      <dgm:prSet presAssocID="{B6CB9C43-EA76-409E-8A1A-31C6B0DEF7A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3D203FD-39E2-4ACB-9E54-65DA32F50624}" type="pres">
      <dgm:prSet presAssocID="{3388A9E9-540B-4523-9C40-EDDB3E3C63A3}" presName="hierRoot1" presStyleCnt="0">
        <dgm:presLayoutVars>
          <dgm:hierBranch val="init"/>
        </dgm:presLayoutVars>
      </dgm:prSet>
      <dgm:spPr/>
    </dgm:pt>
    <dgm:pt modelId="{8FC4D315-187C-4528-803F-92FBCCE3F291}" type="pres">
      <dgm:prSet presAssocID="{3388A9E9-540B-4523-9C40-EDDB3E3C63A3}" presName="rootComposite1" presStyleCnt="0"/>
      <dgm:spPr/>
    </dgm:pt>
    <dgm:pt modelId="{6D33F1E0-6E2A-4C4A-8D93-C066AEDB1A31}" type="pres">
      <dgm:prSet presAssocID="{3388A9E9-540B-4523-9C40-EDDB3E3C63A3}" presName="rootText1" presStyleLbl="node0" presStyleIdx="0" presStyleCnt="1">
        <dgm:presLayoutVars>
          <dgm:chPref val="3"/>
        </dgm:presLayoutVars>
      </dgm:prSet>
      <dgm:spPr/>
    </dgm:pt>
    <dgm:pt modelId="{17E7C04D-076B-484D-8272-4DA1E8B33D52}" type="pres">
      <dgm:prSet presAssocID="{3388A9E9-540B-4523-9C40-EDDB3E3C63A3}" presName="rootConnector1" presStyleLbl="node1" presStyleIdx="0" presStyleCnt="0"/>
      <dgm:spPr/>
    </dgm:pt>
    <dgm:pt modelId="{6136044F-A5E9-4A3C-8F34-7E382E18D10A}" type="pres">
      <dgm:prSet presAssocID="{3388A9E9-540B-4523-9C40-EDDB3E3C63A3}" presName="hierChild2" presStyleCnt="0"/>
      <dgm:spPr/>
    </dgm:pt>
    <dgm:pt modelId="{C215A22A-A620-4658-AA69-AEBED5852FC5}" type="pres">
      <dgm:prSet presAssocID="{C7EDE244-6D19-4140-A5EB-C08852AFBBEA}" presName="Name37" presStyleLbl="parChTrans1D2" presStyleIdx="0" presStyleCnt="4"/>
      <dgm:spPr/>
    </dgm:pt>
    <dgm:pt modelId="{E048CAC8-F9A3-4943-A3B6-5A62EFFA66B8}" type="pres">
      <dgm:prSet presAssocID="{98A731AF-0C38-4CC0-9F87-F55B9B73E067}" presName="hierRoot2" presStyleCnt="0">
        <dgm:presLayoutVars>
          <dgm:hierBranch val="init"/>
        </dgm:presLayoutVars>
      </dgm:prSet>
      <dgm:spPr/>
    </dgm:pt>
    <dgm:pt modelId="{CE78FFD3-DD7C-4D7A-A382-F83D536231A1}" type="pres">
      <dgm:prSet presAssocID="{98A731AF-0C38-4CC0-9F87-F55B9B73E067}" presName="rootComposite" presStyleCnt="0"/>
      <dgm:spPr/>
    </dgm:pt>
    <dgm:pt modelId="{12A576E8-E85D-48DF-ACCF-23F6B68DAB43}" type="pres">
      <dgm:prSet presAssocID="{98A731AF-0C38-4CC0-9F87-F55B9B73E067}" presName="rootText" presStyleLbl="node2" presStyleIdx="0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DCFCD884-411B-4DA6-B442-B541E65B9E6E}" type="pres">
      <dgm:prSet presAssocID="{98A731AF-0C38-4CC0-9F87-F55B9B73E067}" presName="rootConnector" presStyleLbl="node2" presStyleIdx="0" presStyleCnt="4"/>
      <dgm:spPr/>
    </dgm:pt>
    <dgm:pt modelId="{74893D46-66BD-40BB-8543-CA6492F6929D}" type="pres">
      <dgm:prSet presAssocID="{98A731AF-0C38-4CC0-9F87-F55B9B73E067}" presName="hierChild4" presStyleCnt="0"/>
      <dgm:spPr/>
    </dgm:pt>
    <dgm:pt modelId="{4A7B54A7-89FB-43EF-B1AD-834EE78C204F}" type="pres">
      <dgm:prSet presAssocID="{98A731AF-0C38-4CC0-9F87-F55B9B73E067}" presName="hierChild5" presStyleCnt="0"/>
      <dgm:spPr/>
    </dgm:pt>
    <dgm:pt modelId="{E284E976-D0ED-48C0-AC7A-21992FB42E4C}" type="pres">
      <dgm:prSet presAssocID="{2750396B-F3D7-4240-A96E-D73EA5BD9E73}" presName="Name37" presStyleLbl="parChTrans1D2" presStyleIdx="1" presStyleCnt="4"/>
      <dgm:spPr/>
    </dgm:pt>
    <dgm:pt modelId="{264D3568-09C7-4A72-BCCF-A09F3868601D}" type="pres">
      <dgm:prSet presAssocID="{3935F708-CDD3-413A-B753-6B39AA636AA6}" presName="hierRoot2" presStyleCnt="0">
        <dgm:presLayoutVars>
          <dgm:hierBranch val="init"/>
        </dgm:presLayoutVars>
      </dgm:prSet>
      <dgm:spPr/>
    </dgm:pt>
    <dgm:pt modelId="{8A03F3B3-989F-4DA9-B0B1-446630F78778}" type="pres">
      <dgm:prSet presAssocID="{3935F708-CDD3-413A-B753-6B39AA636AA6}" presName="rootComposite" presStyleCnt="0"/>
      <dgm:spPr/>
    </dgm:pt>
    <dgm:pt modelId="{E46A8ABF-47A5-4C42-B973-1C7619358A33}" type="pres">
      <dgm:prSet presAssocID="{3935F708-CDD3-413A-B753-6B39AA636AA6}" presName="rootText" presStyleLbl="node2" presStyleIdx="1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FE2B9E29-A85A-45E7-9DFC-F28C91AD6846}" type="pres">
      <dgm:prSet presAssocID="{3935F708-CDD3-413A-B753-6B39AA636AA6}" presName="rootConnector" presStyleLbl="node2" presStyleIdx="1" presStyleCnt="4"/>
      <dgm:spPr/>
    </dgm:pt>
    <dgm:pt modelId="{236A7F5D-392F-42F3-8570-30ACA09602B1}" type="pres">
      <dgm:prSet presAssocID="{3935F708-CDD3-413A-B753-6B39AA636AA6}" presName="hierChild4" presStyleCnt="0"/>
      <dgm:spPr/>
    </dgm:pt>
    <dgm:pt modelId="{8D57C883-89AB-48D7-97CC-D7940D42A4F7}" type="pres">
      <dgm:prSet presAssocID="{3935F708-CDD3-413A-B753-6B39AA636AA6}" presName="hierChild5" presStyleCnt="0"/>
      <dgm:spPr/>
    </dgm:pt>
    <dgm:pt modelId="{904CCF9E-D39C-406C-AA14-915228D2C882}" type="pres">
      <dgm:prSet presAssocID="{5B3FB3C3-5CBB-4184-BB9C-89692F7DF9D3}" presName="Name37" presStyleLbl="parChTrans1D2" presStyleIdx="2" presStyleCnt="4"/>
      <dgm:spPr/>
    </dgm:pt>
    <dgm:pt modelId="{1DDDBBCA-C178-43CD-95CA-F663D4566971}" type="pres">
      <dgm:prSet presAssocID="{908774A5-48F3-4B63-A44A-4BF8CF7A4483}" presName="hierRoot2" presStyleCnt="0">
        <dgm:presLayoutVars>
          <dgm:hierBranch val="init"/>
        </dgm:presLayoutVars>
      </dgm:prSet>
      <dgm:spPr/>
    </dgm:pt>
    <dgm:pt modelId="{B5530259-4CAB-43C2-ABC5-EA77904CE9AF}" type="pres">
      <dgm:prSet presAssocID="{908774A5-48F3-4B63-A44A-4BF8CF7A4483}" presName="rootComposite" presStyleCnt="0"/>
      <dgm:spPr/>
    </dgm:pt>
    <dgm:pt modelId="{73328476-71BF-4798-AE9F-253F09605E17}" type="pres">
      <dgm:prSet presAssocID="{908774A5-48F3-4B63-A44A-4BF8CF7A4483}" presName="rootText" presStyleLbl="node2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5F22ECBD-4CB0-447D-AC69-87C8EFB406A5}" type="pres">
      <dgm:prSet presAssocID="{908774A5-48F3-4B63-A44A-4BF8CF7A4483}" presName="rootConnector" presStyleLbl="node2" presStyleIdx="2" presStyleCnt="4"/>
      <dgm:spPr/>
    </dgm:pt>
    <dgm:pt modelId="{A3FE3EBB-1A68-457A-A042-5697C0F5A806}" type="pres">
      <dgm:prSet presAssocID="{908774A5-48F3-4B63-A44A-4BF8CF7A4483}" presName="hierChild4" presStyleCnt="0"/>
      <dgm:spPr/>
    </dgm:pt>
    <dgm:pt modelId="{2679DF50-AA04-434E-83FE-1FD230D13EA3}" type="pres">
      <dgm:prSet presAssocID="{908774A5-48F3-4B63-A44A-4BF8CF7A4483}" presName="hierChild5" presStyleCnt="0"/>
      <dgm:spPr/>
    </dgm:pt>
    <dgm:pt modelId="{F3E97DFD-7362-48FB-BEA5-6B3642BEDC8A}" type="pres">
      <dgm:prSet presAssocID="{5801C06A-F804-49D1-A1A7-E42FB5C533B6}" presName="Name37" presStyleLbl="parChTrans1D2" presStyleIdx="3" presStyleCnt="4"/>
      <dgm:spPr/>
    </dgm:pt>
    <dgm:pt modelId="{8C0CF4F2-B4FE-4049-8B61-D3C875ED6B20}" type="pres">
      <dgm:prSet presAssocID="{D76CB50F-A18B-4652-8DBA-D968AA04EAF4}" presName="hierRoot2" presStyleCnt="0">
        <dgm:presLayoutVars>
          <dgm:hierBranch val="init"/>
        </dgm:presLayoutVars>
      </dgm:prSet>
      <dgm:spPr/>
    </dgm:pt>
    <dgm:pt modelId="{93BC9A3F-E7B6-4B21-9423-34E08BC5DFCD}" type="pres">
      <dgm:prSet presAssocID="{D76CB50F-A18B-4652-8DBA-D968AA04EAF4}" presName="rootComposite" presStyleCnt="0"/>
      <dgm:spPr/>
    </dgm:pt>
    <dgm:pt modelId="{4388CDA3-D2A9-41B0-95AD-FCCF6F6C4342}" type="pres">
      <dgm:prSet presAssocID="{D76CB50F-A18B-4652-8DBA-D968AA04EAF4}" presName="rootText" presStyleLbl="node2" presStyleIdx="3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7C9E0124-642B-4485-B1AF-10CD96E6E052}" type="pres">
      <dgm:prSet presAssocID="{D76CB50F-A18B-4652-8DBA-D968AA04EAF4}" presName="rootConnector" presStyleLbl="node2" presStyleIdx="3" presStyleCnt="4"/>
      <dgm:spPr/>
    </dgm:pt>
    <dgm:pt modelId="{BD388894-6C06-4B80-8209-EC3FE54A3A21}" type="pres">
      <dgm:prSet presAssocID="{D76CB50F-A18B-4652-8DBA-D968AA04EAF4}" presName="hierChild4" presStyleCnt="0"/>
      <dgm:spPr/>
    </dgm:pt>
    <dgm:pt modelId="{359DD37C-9585-457B-AFB6-976AF2880DAB}" type="pres">
      <dgm:prSet presAssocID="{D76CB50F-A18B-4652-8DBA-D968AA04EAF4}" presName="hierChild5" presStyleCnt="0"/>
      <dgm:spPr/>
    </dgm:pt>
    <dgm:pt modelId="{38DBBF7F-90BA-476A-A80F-041F26950608}" type="pres">
      <dgm:prSet presAssocID="{3388A9E9-540B-4523-9C40-EDDB3E3C63A3}" presName="hierChild3" presStyleCnt="0"/>
      <dgm:spPr/>
    </dgm:pt>
  </dgm:ptLst>
  <dgm:cxnLst>
    <dgm:cxn modelId="{D5346B00-5EFE-49CD-8AB4-3704C5698E54}" srcId="{3388A9E9-540B-4523-9C40-EDDB3E3C63A3}" destId="{3935F708-CDD3-413A-B753-6B39AA636AA6}" srcOrd="1" destOrd="0" parTransId="{2750396B-F3D7-4240-A96E-D73EA5BD9E73}" sibTransId="{7C81D9E3-3F01-4C04-AE00-A279343800B7}"/>
    <dgm:cxn modelId="{5947C50B-9516-4F42-8ADA-8CD760AC2001}" type="presOf" srcId="{5B3FB3C3-5CBB-4184-BB9C-89692F7DF9D3}" destId="{904CCF9E-D39C-406C-AA14-915228D2C882}" srcOrd="0" destOrd="0" presId="urn:microsoft.com/office/officeart/2005/8/layout/orgChart1"/>
    <dgm:cxn modelId="{3511441F-C508-4A78-A87C-758413F37FA4}" type="presOf" srcId="{B6CB9C43-EA76-409E-8A1A-31C6B0DEF7A6}" destId="{B0D8B6D7-3C31-41DA-BFF3-9BBAC1A1D633}" srcOrd="0" destOrd="0" presId="urn:microsoft.com/office/officeart/2005/8/layout/orgChart1"/>
    <dgm:cxn modelId="{9B5AD32C-A523-4974-9739-A8FF863C3B65}" type="presOf" srcId="{908774A5-48F3-4B63-A44A-4BF8CF7A4483}" destId="{5F22ECBD-4CB0-447D-AC69-87C8EFB406A5}" srcOrd="1" destOrd="0" presId="urn:microsoft.com/office/officeart/2005/8/layout/orgChart1"/>
    <dgm:cxn modelId="{0E89F233-33E6-4291-9290-FF341ED614C9}" srcId="{B6CB9C43-EA76-409E-8A1A-31C6B0DEF7A6}" destId="{3388A9E9-540B-4523-9C40-EDDB3E3C63A3}" srcOrd="0" destOrd="0" parTransId="{DC6E03AA-6F08-4B19-A410-6587E380ED11}" sibTransId="{33D615DE-570C-413D-98D5-121DA4DE762F}"/>
    <dgm:cxn modelId="{C0C93136-CE2E-49C3-95D7-B1C31253A4B7}" type="presOf" srcId="{D76CB50F-A18B-4652-8DBA-D968AA04EAF4}" destId="{7C9E0124-642B-4485-B1AF-10CD96E6E052}" srcOrd="1" destOrd="0" presId="urn:microsoft.com/office/officeart/2005/8/layout/orgChart1"/>
    <dgm:cxn modelId="{85C06057-52D1-4225-9D48-AF331A6F459E}" type="presOf" srcId="{2750396B-F3D7-4240-A96E-D73EA5BD9E73}" destId="{E284E976-D0ED-48C0-AC7A-21992FB42E4C}" srcOrd="0" destOrd="0" presId="urn:microsoft.com/office/officeart/2005/8/layout/orgChart1"/>
    <dgm:cxn modelId="{0E28968A-94AE-4A32-B81C-FBF103837791}" type="presOf" srcId="{3388A9E9-540B-4523-9C40-EDDB3E3C63A3}" destId="{17E7C04D-076B-484D-8272-4DA1E8B33D52}" srcOrd="1" destOrd="0" presId="urn:microsoft.com/office/officeart/2005/8/layout/orgChart1"/>
    <dgm:cxn modelId="{27D4AC8F-3101-4D99-82CE-B79B24D6D53B}" type="presOf" srcId="{C7EDE244-6D19-4140-A5EB-C08852AFBBEA}" destId="{C215A22A-A620-4658-AA69-AEBED5852FC5}" srcOrd="0" destOrd="0" presId="urn:microsoft.com/office/officeart/2005/8/layout/orgChart1"/>
    <dgm:cxn modelId="{1331E6AC-E988-4095-845E-B3D9DBB2B8D0}" srcId="{3388A9E9-540B-4523-9C40-EDDB3E3C63A3}" destId="{908774A5-48F3-4B63-A44A-4BF8CF7A4483}" srcOrd="2" destOrd="0" parTransId="{5B3FB3C3-5CBB-4184-BB9C-89692F7DF9D3}" sibTransId="{B962060F-FE66-412A-B50B-5E2EEB6728BE}"/>
    <dgm:cxn modelId="{3884CEB4-14BD-40FA-B132-6BF37D5E2346}" srcId="{3388A9E9-540B-4523-9C40-EDDB3E3C63A3}" destId="{98A731AF-0C38-4CC0-9F87-F55B9B73E067}" srcOrd="0" destOrd="0" parTransId="{C7EDE244-6D19-4140-A5EB-C08852AFBBEA}" sibTransId="{883972A4-F1DE-4D76-889E-6AE49F3587D1}"/>
    <dgm:cxn modelId="{EA2632D1-60D4-4DA0-96BA-E1DDAE696070}" type="presOf" srcId="{5801C06A-F804-49D1-A1A7-E42FB5C533B6}" destId="{F3E97DFD-7362-48FB-BEA5-6B3642BEDC8A}" srcOrd="0" destOrd="0" presId="urn:microsoft.com/office/officeart/2005/8/layout/orgChart1"/>
    <dgm:cxn modelId="{3DA358D9-E6C5-40BC-9D3E-A56AEFA20539}" type="presOf" srcId="{D76CB50F-A18B-4652-8DBA-D968AA04EAF4}" destId="{4388CDA3-D2A9-41B0-95AD-FCCF6F6C4342}" srcOrd="0" destOrd="0" presId="urn:microsoft.com/office/officeart/2005/8/layout/orgChart1"/>
    <dgm:cxn modelId="{0305B4D9-141A-4BD6-B860-26F3528966BC}" type="presOf" srcId="{3935F708-CDD3-413A-B753-6B39AA636AA6}" destId="{FE2B9E29-A85A-45E7-9DFC-F28C91AD6846}" srcOrd="1" destOrd="0" presId="urn:microsoft.com/office/officeart/2005/8/layout/orgChart1"/>
    <dgm:cxn modelId="{3D21B9E5-3521-414B-B033-E63E2BF4E1D6}" type="presOf" srcId="{3388A9E9-540B-4523-9C40-EDDB3E3C63A3}" destId="{6D33F1E0-6E2A-4C4A-8D93-C066AEDB1A31}" srcOrd="0" destOrd="0" presId="urn:microsoft.com/office/officeart/2005/8/layout/orgChart1"/>
    <dgm:cxn modelId="{73EFB4EA-998A-44D7-A13C-4AB7B31FC74F}" type="presOf" srcId="{908774A5-48F3-4B63-A44A-4BF8CF7A4483}" destId="{73328476-71BF-4798-AE9F-253F09605E17}" srcOrd="0" destOrd="0" presId="urn:microsoft.com/office/officeart/2005/8/layout/orgChart1"/>
    <dgm:cxn modelId="{91A840F0-FB83-405F-B297-3634B029B2D8}" type="presOf" srcId="{98A731AF-0C38-4CC0-9F87-F55B9B73E067}" destId="{12A576E8-E85D-48DF-ACCF-23F6B68DAB43}" srcOrd="0" destOrd="0" presId="urn:microsoft.com/office/officeart/2005/8/layout/orgChart1"/>
    <dgm:cxn modelId="{A5A5B8F6-5A51-48BC-A78F-BA95B2C003FF}" type="presOf" srcId="{3935F708-CDD3-413A-B753-6B39AA636AA6}" destId="{E46A8ABF-47A5-4C42-B973-1C7619358A33}" srcOrd="0" destOrd="0" presId="urn:microsoft.com/office/officeart/2005/8/layout/orgChart1"/>
    <dgm:cxn modelId="{4DC6C0F8-4D3F-45AC-A515-0DF306D71721}" type="presOf" srcId="{98A731AF-0C38-4CC0-9F87-F55B9B73E067}" destId="{DCFCD884-411B-4DA6-B442-B541E65B9E6E}" srcOrd="1" destOrd="0" presId="urn:microsoft.com/office/officeart/2005/8/layout/orgChart1"/>
    <dgm:cxn modelId="{009595F9-F698-4C38-8D7E-B473B25CC736}" srcId="{3388A9E9-540B-4523-9C40-EDDB3E3C63A3}" destId="{D76CB50F-A18B-4652-8DBA-D968AA04EAF4}" srcOrd="3" destOrd="0" parTransId="{5801C06A-F804-49D1-A1A7-E42FB5C533B6}" sibTransId="{8BE5A277-EE19-4F85-A2D2-56E1CF6044EE}"/>
    <dgm:cxn modelId="{9803D6D0-9BDA-42DF-9A1B-BED5DFCFFC86}" type="presParOf" srcId="{B0D8B6D7-3C31-41DA-BFF3-9BBAC1A1D633}" destId="{43D203FD-39E2-4ACB-9E54-65DA32F50624}" srcOrd="0" destOrd="0" presId="urn:microsoft.com/office/officeart/2005/8/layout/orgChart1"/>
    <dgm:cxn modelId="{8BE1B6BD-5C21-4FFC-91AC-B365BFFF20AC}" type="presParOf" srcId="{43D203FD-39E2-4ACB-9E54-65DA32F50624}" destId="{8FC4D315-187C-4528-803F-92FBCCE3F291}" srcOrd="0" destOrd="0" presId="urn:microsoft.com/office/officeart/2005/8/layout/orgChart1"/>
    <dgm:cxn modelId="{1FB717C4-991E-458C-98B1-00C83345B0E6}" type="presParOf" srcId="{8FC4D315-187C-4528-803F-92FBCCE3F291}" destId="{6D33F1E0-6E2A-4C4A-8D93-C066AEDB1A31}" srcOrd="0" destOrd="0" presId="urn:microsoft.com/office/officeart/2005/8/layout/orgChart1"/>
    <dgm:cxn modelId="{67A8ECB2-BF32-4A2A-97AE-319CD6F527FE}" type="presParOf" srcId="{8FC4D315-187C-4528-803F-92FBCCE3F291}" destId="{17E7C04D-076B-484D-8272-4DA1E8B33D52}" srcOrd="1" destOrd="0" presId="urn:microsoft.com/office/officeart/2005/8/layout/orgChart1"/>
    <dgm:cxn modelId="{9189D0F4-688A-438C-83CC-78B16D634D9C}" type="presParOf" srcId="{43D203FD-39E2-4ACB-9E54-65DA32F50624}" destId="{6136044F-A5E9-4A3C-8F34-7E382E18D10A}" srcOrd="1" destOrd="0" presId="urn:microsoft.com/office/officeart/2005/8/layout/orgChart1"/>
    <dgm:cxn modelId="{45C10AD1-8EB4-4B97-9F8C-7D1E22620BD6}" type="presParOf" srcId="{6136044F-A5E9-4A3C-8F34-7E382E18D10A}" destId="{C215A22A-A620-4658-AA69-AEBED5852FC5}" srcOrd="0" destOrd="0" presId="urn:microsoft.com/office/officeart/2005/8/layout/orgChart1"/>
    <dgm:cxn modelId="{36A1EA13-7DC8-4E16-9CD0-7FE2AC2036BD}" type="presParOf" srcId="{6136044F-A5E9-4A3C-8F34-7E382E18D10A}" destId="{E048CAC8-F9A3-4943-A3B6-5A62EFFA66B8}" srcOrd="1" destOrd="0" presId="urn:microsoft.com/office/officeart/2005/8/layout/orgChart1"/>
    <dgm:cxn modelId="{A3D98BFE-8360-4E6B-B8EB-9DBB09E29D5E}" type="presParOf" srcId="{E048CAC8-F9A3-4943-A3B6-5A62EFFA66B8}" destId="{CE78FFD3-DD7C-4D7A-A382-F83D536231A1}" srcOrd="0" destOrd="0" presId="urn:microsoft.com/office/officeart/2005/8/layout/orgChart1"/>
    <dgm:cxn modelId="{1F5D455A-A346-4FD7-867F-69365F332651}" type="presParOf" srcId="{CE78FFD3-DD7C-4D7A-A382-F83D536231A1}" destId="{12A576E8-E85D-48DF-ACCF-23F6B68DAB43}" srcOrd="0" destOrd="0" presId="urn:microsoft.com/office/officeart/2005/8/layout/orgChart1"/>
    <dgm:cxn modelId="{C782BEDE-B9FC-4D9C-8001-A8F2B8AF26E2}" type="presParOf" srcId="{CE78FFD3-DD7C-4D7A-A382-F83D536231A1}" destId="{DCFCD884-411B-4DA6-B442-B541E65B9E6E}" srcOrd="1" destOrd="0" presId="urn:microsoft.com/office/officeart/2005/8/layout/orgChart1"/>
    <dgm:cxn modelId="{AAF9C58D-2CE2-4CF4-9893-9BD4BE5883B2}" type="presParOf" srcId="{E048CAC8-F9A3-4943-A3B6-5A62EFFA66B8}" destId="{74893D46-66BD-40BB-8543-CA6492F6929D}" srcOrd="1" destOrd="0" presId="urn:microsoft.com/office/officeart/2005/8/layout/orgChart1"/>
    <dgm:cxn modelId="{BD0994AC-68EF-49AC-8918-FD8C23376F6A}" type="presParOf" srcId="{E048CAC8-F9A3-4943-A3B6-5A62EFFA66B8}" destId="{4A7B54A7-89FB-43EF-B1AD-834EE78C204F}" srcOrd="2" destOrd="0" presId="urn:microsoft.com/office/officeart/2005/8/layout/orgChart1"/>
    <dgm:cxn modelId="{7703F1C9-F91D-4EEE-875C-B0C962811233}" type="presParOf" srcId="{6136044F-A5E9-4A3C-8F34-7E382E18D10A}" destId="{E284E976-D0ED-48C0-AC7A-21992FB42E4C}" srcOrd="2" destOrd="0" presId="urn:microsoft.com/office/officeart/2005/8/layout/orgChart1"/>
    <dgm:cxn modelId="{F39B5A63-348D-452B-A99D-F6EF1C175C91}" type="presParOf" srcId="{6136044F-A5E9-4A3C-8F34-7E382E18D10A}" destId="{264D3568-09C7-4A72-BCCF-A09F3868601D}" srcOrd="3" destOrd="0" presId="urn:microsoft.com/office/officeart/2005/8/layout/orgChart1"/>
    <dgm:cxn modelId="{190B9A98-F1E9-494B-8776-458AA842EE2A}" type="presParOf" srcId="{264D3568-09C7-4A72-BCCF-A09F3868601D}" destId="{8A03F3B3-989F-4DA9-B0B1-446630F78778}" srcOrd="0" destOrd="0" presId="urn:microsoft.com/office/officeart/2005/8/layout/orgChart1"/>
    <dgm:cxn modelId="{8B006294-78E8-4FB1-AE65-0EF08DECD993}" type="presParOf" srcId="{8A03F3B3-989F-4DA9-B0B1-446630F78778}" destId="{E46A8ABF-47A5-4C42-B973-1C7619358A33}" srcOrd="0" destOrd="0" presId="urn:microsoft.com/office/officeart/2005/8/layout/orgChart1"/>
    <dgm:cxn modelId="{FA04F38F-CF27-488D-83F5-00D5ED1B9B17}" type="presParOf" srcId="{8A03F3B3-989F-4DA9-B0B1-446630F78778}" destId="{FE2B9E29-A85A-45E7-9DFC-F28C91AD6846}" srcOrd="1" destOrd="0" presId="urn:microsoft.com/office/officeart/2005/8/layout/orgChart1"/>
    <dgm:cxn modelId="{5BF21458-A309-4EA9-8331-CDC578628ED7}" type="presParOf" srcId="{264D3568-09C7-4A72-BCCF-A09F3868601D}" destId="{236A7F5D-392F-42F3-8570-30ACA09602B1}" srcOrd="1" destOrd="0" presId="urn:microsoft.com/office/officeart/2005/8/layout/orgChart1"/>
    <dgm:cxn modelId="{FCB9C4CD-74FE-4A9E-8CF3-CD00BA88ED2D}" type="presParOf" srcId="{264D3568-09C7-4A72-BCCF-A09F3868601D}" destId="{8D57C883-89AB-48D7-97CC-D7940D42A4F7}" srcOrd="2" destOrd="0" presId="urn:microsoft.com/office/officeart/2005/8/layout/orgChart1"/>
    <dgm:cxn modelId="{4EB205C7-B430-4CE9-A367-E61ABED4B864}" type="presParOf" srcId="{6136044F-A5E9-4A3C-8F34-7E382E18D10A}" destId="{904CCF9E-D39C-406C-AA14-915228D2C882}" srcOrd="4" destOrd="0" presId="urn:microsoft.com/office/officeart/2005/8/layout/orgChart1"/>
    <dgm:cxn modelId="{050553AA-BA36-4143-83C7-1932A669B0B3}" type="presParOf" srcId="{6136044F-A5E9-4A3C-8F34-7E382E18D10A}" destId="{1DDDBBCA-C178-43CD-95CA-F663D4566971}" srcOrd="5" destOrd="0" presId="urn:microsoft.com/office/officeart/2005/8/layout/orgChart1"/>
    <dgm:cxn modelId="{B2C4C973-BCBF-436A-9090-55A404385E1A}" type="presParOf" srcId="{1DDDBBCA-C178-43CD-95CA-F663D4566971}" destId="{B5530259-4CAB-43C2-ABC5-EA77904CE9AF}" srcOrd="0" destOrd="0" presId="urn:microsoft.com/office/officeart/2005/8/layout/orgChart1"/>
    <dgm:cxn modelId="{8AE579CC-EDB8-42B4-A0BA-B5F749B83648}" type="presParOf" srcId="{B5530259-4CAB-43C2-ABC5-EA77904CE9AF}" destId="{73328476-71BF-4798-AE9F-253F09605E17}" srcOrd="0" destOrd="0" presId="urn:microsoft.com/office/officeart/2005/8/layout/orgChart1"/>
    <dgm:cxn modelId="{6C3DC887-5FDF-4513-8CF6-4B92DECA6F74}" type="presParOf" srcId="{B5530259-4CAB-43C2-ABC5-EA77904CE9AF}" destId="{5F22ECBD-4CB0-447D-AC69-87C8EFB406A5}" srcOrd="1" destOrd="0" presId="urn:microsoft.com/office/officeart/2005/8/layout/orgChart1"/>
    <dgm:cxn modelId="{77249274-C6B2-48B4-9309-4EA245DB2027}" type="presParOf" srcId="{1DDDBBCA-C178-43CD-95CA-F663D4566971}" destId="{A3FE3EBB-1A68-457A-A042-5697C0F5A806}" srcOrd="1" destOrd="0" presId="urn:microsoft.com/office/officeart/2005/8/layout/orgChart1"/>
    <dgm:cxn modelId="{309D1437-7CA2-403F-8A9A-576DD3395662}" type="presParOf" srcId="{1DDDBBCA-C178-43CD-95CA-F663D4566971}" destId="{2679DF50-AA04-434E-83FE-1FD230D13EA3}" srcOrd="2" destOrd="0" presId="urn:microsoft.com/office/officeart/2005/8/layout/orgChart1"/>
    <dgm:cxn modelId="{1EBFFF8E-FD30-404C-904B-0243B4CCF7C7}" type="presParOf" srcId="{6136044F-A5E9-4A3C-8F34-7E382E18D10A}" destId="{F3E97DFD-7362-48FB-BEA5-6B3642BEDC8A}" srcOrd="6" destOrd="0" presId="urn:microsoft.com/office/officeart/2005/8/layout/orgChart1"/>
    <dgm:cxn modelId="{415AEFBF-87A5-4F0D-83A6-3E68B4B5FA7D}" type="presParOf" srcId="{6136044F-A5E9-4A3C-8F34-7E382E18D10A}" destId="{8C0CF4F2-B4FE-4049-8B61-D3C875ED6B20}" srcOrd="7" destOrd="0" presId="urn:microsoft.com/office/officeart/2005/8/layout/orgChart1"/>
    <dgm:cxn modelId="{26F29F38-2BEE-4BA5-8538-F1EC176C0D9E}" type="presParOf" srcId="{8C0CF4F2-B4FE-4049-8B61-D3C875ED6B20}" destId="{93BC9A3F-E7B6-4B21-9423-34E08BC5DFCD}" srcOrd="0" destOrd="0" presId="urn:microsoft.com/office/officeart/2005/8/layout/orgChart1"/>
    <dgm:cxn modelId="{5A6A8A80-D3E6-400C-BF5E-0AA2414EA199}" type="presParOf" srcId="{93BC9A3F-E7B6-4B21-9423-34E08BC5DFCD}" destId="{4388CDA3-D2A9-41B0-95AD-FCCF6F6C4342}" srcOrd="0" destOrd="0" presId="urn:microsoft.com/office/officeart/2005/8/layout/orgChart1"/>
    <dgm:cxn modelId="{0E3B94A3-FEE8-4E8F-95B4-33E808191780}" type="presParOf" srcId="{93BC9A3F-E7B6-4B21-9423-34E08BC5DFCD}" destId="{7C9E0124-642B-4485-B1AF-10CD96E6E052}" srcOrd="1" destOrd="0" presId="urn:microsoft.com/office/officeart/2005/8/layout/orgChart1"/>
    <dgm:cxn modelId="{21164D6F-BB00-458B-9FA0-5E18F3A3B04F}" type="presParOf" srcId="{8C0CF4F2-B4FE-4049-8B61-D3C875ED6B20}" destId="{BD388894-6C06-4B80-8209-EC3FE54A3A21}" srcOrd="1" destOrd="0" presId="urn:microsoft.com/office/officeart/2005/8/layout/orgChart1"/>
    <dgm:cxn modelId="{EFF34DF0-9578-46C2-82A2-9AE8B2482960}" type="presParOf" srcId="{8C0CF4F2-B4FE-4049-8B61-D3C875ED6B20}" destId="{359DD37C-9585-457B-AFB6-976AF2880DAB}" srcOrd="2" destOrd="0" presId="urn:microsoft.com/office/officeart/2005/8/layout/orgChart1"/>
    <dgm:cxn modelId="{7060CAE2-BC50-4899-ABFE-BC0EA7BD5778}" type="presParOf" srcId="{43D203FD-39E2-4ACB-9E54-65DA32F50624}" destId="{38DBBF7F-90BA-476A-A80F-041F2695060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7B597C-DABD-4DE9-9B80-F14E9E2031DC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E458AC8-845A-4A7C-AD32-127DAA8ABE5D}">
      <dgm:prSet phldrT="[Text]"/>
      <dgm:spPr>
        <a:solidFill>
          <a:schemeClr val="tx1"/>
        </a:solidFill>
      </dgm:spPr>
      <dgm:t>
        <a:bodyPr/>
        <a:lstStyle/>
        <a:p>
          <a:r>
            <a:rPr lang="de-DE" dirty="0"/>
            <a:t>Management-prozesse</a:t>
          </a:r>
        </a:p>
      </dgm:t>
    </dgm:pt>
    <dgm:pt modelId="{60A3144E-AF34-4C76-A4C2-64EBD2841148}" type="parTrans" cxnId="{E245E6AE-D15D-412A-BC20-882B86B93E00}">
      <dgm:prSet/>
      <dgm:spPr/>
      <dgm:t>
        <a:bodyPr/>
        <a:lstStyle/>
        <a:p>
          <a:endParaRPr lang="de-DE"/>
        </a:p>
      </dgm:t>
    </dgm:pt>
    <dgm:pt modelId="{8AF681A1-C08C-4E75-9EE9-199428541EFD}" type="sibTrans" cxnId="{E245E6AE-D15D-412A-BC20-882B86B93E00}">
      <dgm:prSet/>
      <dgm:spPr/>
      <dgm:t>
        <a:bodyPr/>
        <a:lstStyle/>
        <a:p>
          <a:endParaRPr lang="de-DE"/>
        </a:p>
      </dgm:t>
    </dgm:pt>
    <dgm:pt modelId="{942722EA-8FE6-46C4-A021-ACE8C4D28341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de-DE" dirty="0"/>
            <a:t>Führung und Planung (Strategische Ausrichtung)</a:t>
          </a:r>
        </a:p>
      </dgm:t>
    </dgm:pt>
    <dgm:pt modelId="{8859D081-CAF7-47B7-B4A0-AC41EFD0437B}" type="parTrans" cxnId="{4756E367-3547-49DC-A8DF-FEA37BFF7B55}">
      <dgm:prSet/>
      <dgm:spPr/>
      <dgm:t>
        <a:bodyPr/>
        <a:lstStyle/>
        <a:p>
          <a:endParaRPr lang="de-DE"/>
        </a:p>
      </dgm:t>
    </dgm:pt>
    <dgm:pt modelId="{FC055C3E-2A46-4151-85AF-C47D01074E2B}" type="sibTrans" cxnId="{4756E367-3547-49DC-A8DF-FEA37BFF7B55}">
      <dgm:prSet/>
      <dgm:spPr/>
      <dgm:t>
        <a:bodyPr/>
        <a:lstStyle/>
        <a:p>
          <a:endParaRPr lang="de-DE"/>
        </a:p>
      </dgm:t>
    </dgm:pt>
    <dgm:pt modelId="{39BC4A3C-FF3D-45A8-BC04-7D4382A4BC4F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de-DE" dirty="0"/>
            <a:t>Qualitäts-management</a:t>
          </a:r>
        </a:p>
      </dgm:t>
    </dgm:pt>
    <dgm:pt modelId="{77CEBC0A-F987-44A6-9E67-9DDF7135F4B5}" type="parTrans" cxnId="{3669CA58-8180-47DA-AF6A-900E4B673A6E}">
      <dgm:prSet/>
      <dgm:spPr/>
      <dgm:t>
        <a:bodyPr/>
        <a:lstStyle/>
        <a:p>
          <a:endParaRPr lang="de-DE"/>
        </a:p>
      </dgm:t>
    </dgm:pt>
    <dgm:pt modelId="{E0AF9E0F-3F74-4098-8ABA-BCC03C15DD50}" type="sibTrans" cxnId="{3669CA58-8180-47DA-AF6A-900E4B673A6E}">
      <dgm:prSet/>
      <dgm:spPr/>
      <dgm:t>
        <a:bodyPr/>
        <a:lstStyle/>
        <a:p>
          <a:endParaRPr lang="de-DE"/>
        </a:p>
      </dgm:t>
    </dgm:pt>
    <dgm:pt modelId="{1D65A30B-0C98-482F-BB8B-CC9E68264EC4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de-DE" dirty="0"/>
            <a:t>Fehler-management</a:t>
          </a:r>
        </a:p>
      </dgm:t>
    </dgm:pt>
    <dgm:pt modelId="{D60FACE3-B8F6-4407-8CD7-2ABA2E542E33}" type="parTrans" cxnId="{6119719E-4C77-4269-A580-E541935FCF3C}">
      <dgm:prSet/>
      <dgm:spPr/>
      <dgm:t>
        <a:bodyPr/>
        <a:lstStyle/>
        <a:p>
          <a:endParaRPr lang="de-DE"/>
        </a:p>
      </dgm:t>
    </dgm:pt>
    <dgm:pt modelId="{D6C89BB8-F020-4809-8C16-08746683E4EC}" type="sibTrans" cxnId="{6119719E-4C77-4269-A580-E541935FCF3C}">
      <dgm:prSet/>
      <dgm:spPr/>
      <dgm:t>
        <a:bodyPr/>
        <a:lstStyle/>
        <a:p>
          <a:endParaRPr lang="de-DE"/>
        </a:p>
      </dgm:t>
    </dgm:pt>
    <dgm:pt modelId="{48014E8A-DC8A-481F-BD67-595577E0BE4C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de-DE" dirty="0"/>
            <a:t>Gesetzliche Anforderungen</a:t>
          </a:r>
        </a:p>
      </dgm:t>
    </dgm:pt>
    <dgm:pt modelId="{0670FD95-C0FA-4F16-97AB-A8CAAEC0F6E6}" type="parTrans" cxnId="{65095875-CEB8-4C03-9AAB-D18E0247D56A}">
      <dgm:prSet/>
      <dgm:spPr/>
      <dgm:t>
        <a:bodyPr/>
        <a:lstStyle/>
        <a:p>
          <a:endParaRPr lang="de-DE"/>
        </a:p>
      </dgm:t>
    </dgm:pt>
    <dgm:pt modelId="{5D14ACA3-DA5C-4D5D-AE97-893B4B2BC390}" type="sibTrans" cxnId="{65095875-CEB8-4C03-9AAB-D18E0247D56A}">
      <dgm:prSet/>
      <dgm:spPr/>
      <dgm:t>
        <a:bodyPr/>
        <a:lstStyle/>
        <a:p>
          <a:endParaRPr lang="de-DE"/>
        </a:p>
      </dgm:t>
    </dgm:pt>
    <dgm:pt modelId="{64D69B67-0CAA-45FD-B759-F6A1BE5E5EEA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de-DE" dirty="0"/>
            <a:t>Mitarbeiter-bezogene Prozesse</a:t>
          </a:r>
        </a:p>
      </dgm:t>
    </dgm:pt>
    <dgm:pt modelId="{52B2EA4D-6EED-4C58-9A6D-E2B94779F0FA}" type="parTrans" cxnId="{28BCA19B-AF61-4861-9770-8E14CA183E98}">
      <dgm:prSet/>
      <dgm:spPr/>
      <dgm:t>
        <a:bodyPr/>
        <a:lstStyle/>
        <a:p>
          <a:endParaRPr lang="de-DE"/>
        </a:p>
      </dgm:t>
    </dgm:pt>
    <dgm:pt modelId="{8C818B78-BAB8-4DD5-AB8D-54E72670A5DF}" type="sibTrans" cxnId="{28BCA19B-AF61-4861-9770-8E14CA183E98}">
      <dgm:prSet/>
      <dgm:spPr/>
      <dgm:t>
        <a:bodyPr/>
        <a:lstStyle/>
        <a:p>
          <a:endParaRPr lang="de-DE"/>
        </a:p>
      </dgm:t>
    </dgm:pt>
    <dgm:pt modelId="{47FBB907-E311-4EEC-93DE-CD2E4EFB8F63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de-DE" dirty="0"/>
            <a:t>Risiko-management</a:t>
          </a:r>
        </a:p>
      </dgm:t>
    </dgm:pt>
    <dgm:pt modelId="{75BDE3D3-C45B-49A0-BABD-59F5B0258A6F}" type="parTrans" cxnId="{52A17706-E527-4440-8C47-763B7C0ADFB8}">
      <dgm:prSet/>
      <dgm:spPr/>
      <dgm:t>
        <a:bodyPr/>
        <a:lstStyle/>
        <a:p>
          <a:endParaRPr lang="de-DE"/>
        </a:p>
      </dgm:t>
    </dgm:pt>
    <dgm:pt modelId="{D8AE4795-40F3-4B43-AF5D-EA432F9413E9}" type="sibTrans" cxnId="{52A17706-E527-4440-8C47-763B7C0ADFB8}">
      <dgm:prSet/>
      <dgm:spPr/>
      <dgm:t>
        <a:bodyPr/>
        <a:lstStyle/>
        <a:p>
          <a:endParaRPr lang="de-DE"/>
        </a:p>
      </dgm:t>
    </dgm:pt>
    <dgm:pt modelId="{CFAECEC6-23F0-458F-B554-E9EEC6072025}" type="pres">
      <dgm:prSet presAssocID="{D37B597C-DABD-4DE9-9B80-F14E9E2031D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2A10DB6-50B8-45F9-8927-6AA214B07867}" type="pres">
      <dgm:prSet presAssocID="{8E458AC8-845A-4A7C-AD32-127DAA8ABE5D}" presName="singleCycle" presStyleCnt="0"/>
      <dgm:spPr/>
    </dgm:pt>
    <dgm:pt modelId="{7E938474-D2F3-4090-B4DE-2519A7DD6119}" type="pres">
      <dgm:prSet presAssocID="{8E458AC8-845A-4A7C-AD32-127DAA8ABE5D}" presName="singleCenter" presStyleLbl="node1" presStyleIdx="0" presStyleCnt="7">
        <dgm:presLayoutVars>
          <dgm:chMax val="7"/>
          <dgm:chPref val="7"/>
        </dgm:presLayoutVars>
      </dgm:prSet>
      <dgm:spPr/>
    </dgm:pt>
    <dgm:pt modelId="{FC497D3C-2D93-4A8A-9179-8E0B20C84A50}" type="pres">
      <dgm:prSet presAssocID="{8859D081-CAF7-47B7-B4A0-AC41EFD0437B}" presName="Name56" presStyleLbl="parChTrans1D2" presStyleIdx="0" presStyleCnt="6"/>
      <dgm:spPr/>
    </dgm:pt>
    <dgm:pt modelId="{4E9498BE-60EF-4A9D-B1DB-EF8EF7619EE9}" type="pres">
      <dgm:prSet presAssocID="{942722EA-8FE6-46C4-A021-ACE8C4D28341}" presName="text0" presStyleLbl="node1" presStyleIdx="1" presStyleCnt="7">
        <dgm:presLayoutVars>
          <dgm:bulletEnabled val="1"/>
        </dgm:presLayoutVars>
      </dgm:prSet>
      <dgm:spPr/>
    </dgm:pt>
    <dgm:pt modelId="{46ED1449-74D7-41EF-A4FC-AC34C6BBB1F7}" type="pres">
      <dgm:prSet presAssocID="{77CEBC0A-F987-44A6-9E67-9DDF7135F4B5}" presName="Name56" presStyleLbl="parChTrans1D2" presStyleIdx="1" presStyleCnt="6"/>
      <dgm:spPr/>
    </dgm:pt>
    <dgm:pt modelId="{687EC337-1184-47AA-A16C-6D44FC599FA7}" type="pres">
      <dgm:prSet presAssocID="{39BC4A3C-FF3D-45A8-BC04-7D4382A4BC4F}" presName="text0" presStyleLbl="node1" presStyleIdx="2" presStyleCnt="7">
        <dgm:presLayoutVars>
          <dgm:bulletEnabled val="1"/>
        </dgm:presLayoutVars>
      </dgm:prSet>
      <dgm:spPr/>
    </dgm:pt>
    <dgm:pt modelId="{C65E007A-1812-42E8-B6D3-3864E09ECAFD}" type="pres">
      <dgm:prSet presAssocID="{D60FACE3-B8F6-4407-8CD7-2ABA2E542E33}" presName="Name56" presStyleLbl="parChTrans1D2" presStyleIdx="2" presStyleCnt="6"/>
      <dgm:spPr/>
    </dgm:pt>
    <dgm:pt modelId="{D2C5B099-9C7A-4268-ADE5-EF1B49A3C843}" type="pres">
      <dgm:prSet presAssocID="{1D65A30B-0C98-482F-BB8B-CC9E68264EC4}" presName="text0" presStyleLbl="node1" presStyleIdx="3" presStyleCnt="7">
        <dgm:presLayoutVars>
          <dgm:bulletEnabled val="1"/>
        </dgm:presLayoutVars>
      </dgm:prSet>
      <dgm:spPr/>
    </dgm:pt>
    <dgm:pt modelId="{10E11B77-D0D0-4295-92CF-A7967944967E}" type="pres">
      <dgm:prSet presAssocID="{52B2EA4D-6EED-4C58-9A6D-E2B94779F0FA}" presName="Name56" presStyleLbl="parChTrans1D2" presStyleIdx="3" presStyleCnt="6"/>
      <dgm:spPr/>
    </dgm:pt>
    <dgm:pt modelId="{87819F98-6C5A-44BD-B94D-D6B61300C2E2}" type="pres">
      <dgm:prSet presAssocID="{64D69B67-0CAA-45FD-B759-F6A1BE5E5EEA}" presName="text0" presStyleLbl="node1" presStyleIdx="4" presStyleCnt="7">
        <dgm:presLayoutVars>
          <dgm:bulletEnabled val="1"/>
        </dgm:presLayoutVars>
      </dgm:prSet>
      <dgm:spPr/>
    </dgm:pt>
    <dgm:pt modelId="{13B7AF06-8276-4322-84C4-D742F88C57F9}" type="pres">
      <dgm:prSet presAssocID="{75BDE3D3-C45B-49A0-BABD-59F5B0258A6F}" presName="Name56" presStyleLbl="parChTrans1D2" presStyleIdx="4" presStyleCnt="6"/>
      <dgm:spPr/>
    </dgm:pt>
    <dgm:pt modelId="{FA702F64-8578-4F95-859F-05D6A0BC8CBB}" type="pres">
      <dgm:prSet presAssocID="{47FBB907-E311-4EEC-93DE-CD2E4EFB8F63}" presName="text0" presStyleLbl="node1" presStyleIdx="5" presStyleCnt="7">
        <dgm:presLayoutVars>
          <dgm:bulletEnabled val="1"/>
        </dgm:presLayoutVars>
      </dgm:prSet>
      <dgm:spPr/>
    </dgm:pt>
    <dgm:pt modelId="{F8B24F5F-AB75-4C6E-A2EA-5F8B141B28DF}" type="pres">
      <dgm:prSet presAssocID="{0670FD95-C0FA-4F16-97AB-A8CAAEC0F6E6}" presName="Name56" presStyleLbl="parChTrans1D2" presStyleIdx="5" presStyleCnt="6"/>
      <dgm:spPr/>
    </dgm:pt>
    <dgm:pt modelId="{7CEC96A0-0EFD-4B50-844D-254DC8766505}" type="pres">
      <dgm:prSet presAssocID="{48014E8A-DC8A-481F-BD67-595577E0BE4C}" presName="text0" presStyleLbl="node1" presStyleIdx="6" presStyleCnt="7">
        <dgm:presLayoutVars>
          <dgm:bulletEnabled val="1"/>
        </dgm:presLayoutVars>
      </dgm:prSet>
      <dgm:spPr/>
    </dgm:pt>
  </dgm:ptLst>
  <dgm:cxnLst>
    <dgm:cxn modelId="{52A17706-E527-4440-8C47-763B7C0ADFB8}" srcId="{8E458AC8-845A-4A7C-AD32-127DAA8ABE5D}" destId="{47FBB907-E311-4EEC-93DE-CD2E4EFB8F63}" srcOrd="4" destOrd="0" parTransId="{75BDE3D3-C45B-49A0-BABD-59F5B0258A6F}" sibTransId="{D8AE4795-40F3-4B43-AF5D-EA432F9413E9}"/>
    <dgm:cxn modelId="{ADB4B60B-D9C6-4257-990E-62E9BFA0CF0E}" type="presOf" srcId="{D37B597C-DABD-4DE9-9B80-F14E9E2031DC}" destId="{CFAECEC6-23F0-458F-B554-E9EEC6072025}" srcOrd="0" destOrd="0" presId="urn:microsoft.com/office/officeart/2008/layout/RadialCluster"/>
    <dgm:cxn modelId="{E821CB2B-0695-435D-9F7C-D083A8AA2CA9}" type="presOf" srcId="{D60FACE3-B8F6-4407-8CD7-2ABA2E542E33}" destId="{C65E007A-1812-42E8-B6D3-3864E09ECAFD}" srcOrd="0" destOrd="0" presId="urn:microsoft.com/office/officeart/2008/layout/RadialCluster"/>
    <dgm:cxn modelId="{F4DCB034-5E3E-458B-9F46-ADD3D679B7A4}" type="presOf" srcId="{77CEBC0A-F987-44A6-9E67-9DDF7135F4B5}" destId="{46ED1449-74D7-41EF-A4FC-AC34C6BBB1F7}" srcOrd="0" destOrd="0" presId="urn:microsoft.com/office/officeart/2008/layout/RadialCluster"/>
    <dgm:cxn modelId="{4756E367-3547-49DC-A8DF-FEA37BFF7B55}" srcId="{8E458AC8-845A-4A7C-AD32-127DAA8ABE5D}" destId="{942722EA-8FE6-46C4-A021-ACE8C4D28341}" srcOrd="0" destOrd="0" parTransId="{8859D081-CAF7-47B7-B4A0-AC41EFD0437B}" sibTransId="{FC055C3E-2A46-4151-85AF-C47D01074E2B}"/>
    <dgm:cxn modelId="{4A22D66E-D7F0-4544-8C90-1E6560966474}" type="presOf" srcId="{39BC4A3C-FF3D-45A8-BC04-7D4382A4BC4F}" destId="{687EC337-1184-47AA-A16C-6D44FC599FA7}" srcOrd="0" destOrd="0" presId="urn:microsoft.com/office/officeart/2008/layout/RadialCluster"/>
    <dgm:cxn modelId="{FE30E151-5A85-4333-BDEB-FFD94D082D09}" type="presOf" srcId="{8E458AC8-845A-4A7C-AD32-127DAA8ABE5D}" destId="{7E938474-D2F3-4090-B4DE-2519A7DD6119}" srcOrd="0" destOrd="0" presId="urn:microsoft.com/office/officeart/2008/layout/RadialCluster"/>
    <dgm:cxn modelId="{ABCBFB73-31C4-4E5F-B744-43728AA29DC9}" type="presOf" srcId="{942722EA-8FE6-46C4-A021-ACE8C4D28341}" destId="{4E9498BE-60EF-4A9D-B1DB-EF8EF7619EE9}" srcOrd="0" destOrd="0" presId="urn:microsoft.com/office/officeart/2008/layout/RadialCluster"/>
    <dgm:cxn modelId="{65095875-CEB8-4C03-9AAB-D18E0247D56A}" srcId="{8E458AC8-845A-4A7C-AD32-127DAA8ABE5D}" destId="{48014E8A-DC8A-481F-BD67-595577E0BE4C}" srcOrd="5" destOrd="0" parTransId="{0670FD95-C0FA-4F16-97AB-A8CAAEC0F6E6}" sibTransId="{5D14ACA3-DA5C-4D5D-AE97-893B4B2BC390}"/>
    <dgm:cxn modelId="{E0254657-CDB3-4ED7-A188-F234F92F5E1C}" type="presOf" srcId="{48014E8A-DC8A-481F-BD67-595577E0BE4C}" destId="{7CEC96A0-0EFD-4B50-844D-254DC8766505}" srcOrd="0" destOrd="0" presId="urn:microsoft.com/office/officeart/2008/layout/RadialCluster"/>
    <dgm:cxn modelId="{3669CA58-8180-47DA-AF6A-900E4B673A6E}" srcId="{8E458AC8-845A-4A7C-AD32-127DAA8ABE5D}" destId="{39BC4A3C-FF3D-45A8-BC04-7D4382A4BC4F}" srcOrd="1" destOrd="0" parTransId="{77CEBC0A-F987-44A6-9E67-9DDF7135F4B5}" sibTransId="{E0AF9E0F-3F74-4098-8ABA-BCC03C15DD50}"/>
    <dgm:cxn modelId="{60371259-6187-4BAE-896D-6040CCE4A447}" type="presOf" srcId="{8859D081-CAF7-47B7-B4A0-AC41EFD0437B}" destId="{FC497D3C-2D93-4A8A-9179-8E0B20C84A50}" srcOrd="0" destOrd="0" presId="urn:microsoft.com/office/officeart/2008/layout/RadialCluster"/>
    <dgm:cxn modelId="{5549878F-1422-4E69-A560-5CCC4A239C56}" type="presOf" srcId="{64D69B67-0CAA-45FD-B759-F6A1BE5E5EEA}" destId="{87819F98-6C5A-44BD-B94D-D6B61300C2E2}" srcOrd="0" destOrd="0" presId="urn:microsoft.com/office/officeart/2008/layout/RadialCluster"/>
    <dgm:cxn modelId="{28BCA19B-AF61-4861-9770-8E14CA183E98}" srcId="{8E458AC8-845A-4A7C-AD32-127DAA8ABE5D}" destId="{64D69B67-0CAA-45FD-B759-F6A1BE5E5EEA}" srcOrd="3" destOrd="0" parTransId="{52B2EA4D-6EED-4C58-9A6D-E2B94779F0FA}" sibTransId="{8C818B78-BAB8-4DD5-AB8D-54E72670A5DF}"/>
    <dgm:cxn modelId="{6119719E-4C77-4269-A580-E541935FCF3C}" srcId="{8E458AC8-845A-4A7C-AD32-127DAA8ABE5D}" destId="{1D65A30B-0C98-482F-BB8B-CC9E68264EC4}" srcOrd="2" destOrd="0" parTransId="{D60FACE3-B8F6-4407-8CD7-2ABA2E542E33}" sibTransId="{D6C89BB8-F020-4809-8C16-08746683E4EC}"/>
    <dgm:cxn modelId="{E245E6AE-D15D-412A-BC20-882B86B93E00}" srcId="{D37B597C-DABD-4DE9-9B80-F14E9E2031DC}" destId="{8E458AC8-845A-4A7C-AD32-127DAA8ABE5D}" srcOrd="0" destOrd="0" parTransId="{60A3144E-AF34-4C76-A4C2-64EBD2841148}" sibTransId="{8AF681A1-C08C-4E75-9EE9-199428541EFD}"/>
    <dgm:cxn modelId="{080D40D6-758B-4724-92C9-4B64BD1DE937}" type="presOf" srcId="{52B2EA4D-6EED-4C58-9A6D-E2B94779F0FA}" destId="{10E11B77-D0D0-4295-92CF-A7967944967E}" srcOrd="0" destOrd="0" presId="urn:microsoft.com/office/officeart/2008/layout/RadialCluster"/>
    <dgm:cxn modelId="{33C4CADA-8570-4E71-A716-150A0387D33F}" type="presOf" srcId="{1D65A30B-0C98-482F-BB8B-CC9E68264EC4}" destId="{D2C5B099-9C7A-4268-ADE5-EF1B49A3C843}" srcOrd="0" destOrd="0" presId="urn:microsoft.com/office/officeart/2008/layout/RadialCluster"/>
    <dgm:cxn modelId="{0F7AACE3-EBBE-4C36-8363-8BE272813116}" type="presOf" srcId="{47FBB907-E311-4EEC-93DE-CD2E4EFB8F63}" destId="{FA702F64-8578-4F95-859F-05D6A0BC8CBB}" srcOrd="0" destOrd="0" presId="urn:microsoft.com/office/officeart/2008/layout/RadialCluster"/>
    <dgm:cxn modelId="{48AC6AE6-6272-4726-AFCF-B0FF9CEACCC3}" type="presOf" srcId="{75BDE3D3-C45B-49A0-BABD-59F5B0258A6F}" destId="{13B7AF06-8276-4322-84C4-D742F88C57F9}" srcOrd="0" destOrd="0" presId="urn:microsoft.com/office/officeart/2008/layout/RadialCluster"/>
    <dgm:cxn modelId="{9209CBEA-41EC-41F4-934B-3FCB77F0EFAC}" type="presOf" srcId="{0670FD95-C0FA-4F16-97AB-A8CAAEC0F6E6}" destId="{F8B24F5F-AB75-4C6E-A2EA-5F8B141B28DF}" srcOrd="0" destOrd="0" presId="urn:microsoft.com/office/officeart/2008/layout/RadialCluster"/>
    <dgm:cxn modelId="{17B70EC6-A4E9-4448-8125-093A2FA66692}" type="presParOf" srcId="{CFAECEC6-23F0-458F-B554-E9EEC6072025}" destId="{22A10DB6-50B8-45F9-8927-6AA214B07867}" srcOrd="0" destOrd="0" presId="urn:microsoft.com/office/officeart/2008/layout/RadialCluster"/>
    <dgm:cxn modelId="{D310AEBB-0965-410C-A5E3-257236559109}" type="presParOf" srcId="{22A10DB6-50B8-45F9-8927-6AA214B07867}" destId="{7E938474-D2F3-4090-B4DE-2519A7DD6119}" srcOrd="0" destOrd="0" presId="urn:microsoft.com/office/officeart/2008/layout/RadialCluster"/>
    <dgm:cxn modelId="{B0BCC21C-972C-4028-BE4F-3242BF8ACB88}" type="presParOf" srcId="{22A10DB6-50B8-45F9-8927-6AA214B07867}" destId="{FC497D3C-2D93-4A8A-9179-8E0B20C84A50}" srcOrd="1" destOrd="0" presId="urn:microsoft.com/office/officeart/2008/layout/RadialCluster"/>
    <dgm:cxn modelId="{22D0E3FE-EA81-4A80-B39A-CE74FF63A19B}" type="presParOf" srcId="{22A10DB6-50B8-45F9-8927-6AA214B07867}" destId="{4E9498BE-60EF-4A9D-B1DB-EF8EF7619EE9}" srcOrd="2" destOrd="0" presId="urn:microsoft.com/office/officeart/2008/layout/RadialCluster"/>
    <dgm:cxn modelId="{E5C539A0-137C-4FDC-BA92-E02854C73851}" type="presParOf" srcId="{22A10DB6-50B8-45F9-8927-6AA214B07867}" destId="{46ED1449-74D7-41EF-A4FC-AC34C6BBB1F7}" srcOrd="3" destOrd="0" presId="urn:microsoft.com/office/officeart/2008/layout/RadialCluster"/>
    <dgm:cxn modelId="{9D5372A8-FDDC-4864-894B-A8218B29EDE8}" type="presParOf" srcId="{22A10DB6-50B8-45F9-8927-6AA214B07867}" destId="{687EC337-1184-47AA-A16C-6D44FC599FA7}" srcOrd="4" destOrd="0" presId="urn:microsoft.com/office/officeart/2008/layout/RadialCluster"/>
    <dgm:cxn modelId="{40BCA526-AD5D-47F7-9348-604DDA0870A3}" type="presParOf" srcId="{22A10DB6-50B8-45F9-8927-6AA214B07867}" destId="{C65E007A-1812-42E8-B6D3-3864E09ECAFD}" srcOrd="5" destOrd="0" presId="urn:microsoft.com/office/officeart/2008/layout/RadialCluster"/>
    <dgm:cxn modelId="{A24413BA-8126-4FBF-A04F-6D4098538E39}" type="presParOf" srcId="{22A10DB6-50B8-45F9-8927-6AA214B07867}" destId="{D2C5B099-9C7A-4268-ADE5-EF1B49A3C843}" srcOrd="6" destOrd="0" presId="urn:microsoft.com/office/officeart/2008/layout/RadialCluster"/>
    <dgm:cxn modelId="{1BC12A7B-4183-482B-89C0-CEF413F7B1FB}" type="presParOf" srcId="{22A10DB6-50B8-45F9-8927-6AA214B07867}" destId="{10E11B77-D0D0-4295-92CF-A7967944967E}" srcOrd="7" destOrd="0" presId="urn:microsoft.com/office/officeart/2008/layout/RadialCluster"/>
    <dgm:cxn modelId="{DFB038D0-113B-430B-A446-A73046511256}" type="presParOf" srcId="{22A10DB6-50B8-45F9-8927-6AA214B07867}" destId="{87819F98-6C5A-44BD-B94D-D6B61300C2E2}" srcOrd="8" destOrd="0" presId="urn:microsoft.com/office/officeart/2008/layout/RadialCluster"/>
    <dgm:cxn modelId="{0E3598D0-39CF-4EA1-9BDE-76D6FC397D13}" type="presParOf" srcId="{22A10DB6-50B8-45F9-8927-6AA214B07867}" destId="{13B7AF06-8276-4322-84C4-D742F88C57F9}" srcOrd="9" destOrd="0" presId="urn:microsoft.com/office/officeart/2008/layout/RadialCluster"/>
    <dgm:cxn modelId="{F1576C92-AD8C-4650-A591-4D4F7682FD85}" type="presParOf" srcId="{22A10DB6-50B8-45F9-8927-6AA214B07867}" destId="{FA702F64-8578-4F95-859F-05D6A0BC8CBB}" srcOrd="10" destOrd="0" presId="urn:microsoft.com/office/officeart/2008/layout/RadialCluster"/>
    <dgm:cxn modelId="{E7C8952E-A3CB-4BCC-B6F4-2A69FBC30125}" type="presParOf" srcId="{22A10DB6-50B8-45F9-8927-6AA214B07867}" destId="{F8B24F5F-AB75-4C6E-A2EA-5F8B141B28DF}" srcOrd="11" destOrd="0" presId="urn:microsoft.com/office/officeart/2008/layout/RadialCluster"/>
    <dgm:cxn modelId="{F7A30E6A-6378-4B62-A77E-B1F80EEAD233}" type="presParOf" srcId="{22A10DB6-50B8-45F9-8927-6AA214B07867}" destId="{7CEC96A0-0EFD-4B50-844D-254DC8766505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A77B04-2E59-40B1-A9D9-A5DF1D5006DF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4980DBF-35E3-4114-B179-715F3C9019EB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de-DE" sz="1200" dirty="0"/>
            <a:t>Pat.an-meldung, Kosten-zusage</a:t>
          </a:r>
        </a:p>
      </dgm:t>
    </dgm:pt>
    <dgm:pt modelId="{06ED800C-B6A7-4FC1-8258-91B4F113140C}" type="parTrans" cxnId="{634F6901-53BE-42BB-A622-0B78A2A2A10A}">
      <dgm:prSet/>
      <dgm:spPr/>
      <dgm:t>
        <a:bodyPr/>
        <a:lstStyle/>
        <a:p>
          <a:endParaRPr lang="de-DE"/>
        </a:p>
      </dgm:t>
    </dgm:pt>
    <dgm:pt modelId="{DF8EEFFA-61CF-4D0F-960A-DD6E08079503}" type="sibTrans" cxnId="{634F6901-53BE-42BB-A622-0B78A2A2A10A}">
      <dgm:prSet/>
      <dgm:spPr/>
      <dgm:t>
        <a:bodyPr/>
        <a:lstStyle/>
        <a:p>
          <a:endParaRPr lang="de-DE"/>
        </a:p>
      </dgm:t>
    </dgm:pt>
    <dgm:pt modelId="{8C9BF6DB-8609-4717-AAC5-03C4276BBD5A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Telefonisch an der Rez.</a:t>
          </a:r>
        </a:p>
      </dgm:t>
    </dgm:pt>
    <dgm:pt modelId="{53354A22-E68D-4B00-9C24-58DEB181063D}" type="parTrans" cxnId="{BB79EEE3-1E1A-4CC6-91E3-91ED80EF4FD9}">
      <dgm:prSet/>
      <dgm:spPr/>
      <dgm:t>
        <a:bodyPr/>
        <a:lstStyle/>
        <a:p>
          <a:endParaRPr lang="de-DE"/>
        </a:p>
      </dgm:t>
    </dgm:pt>
    <dgm:pt modelId="{960FED38-20A1-4D4D-A79E-AE5F21D9F5EC}" type="sibTrans" cxnId="{BB79EEE3-1E1A-4CC6-91E3-91ED80EF4FD9}">
      <dgm:prSet/>
      <dgm:spPr/>
      <dgm:t>
        <a:bodyPr/>
        <a:lstStyle/>
        <a:p>
          <a:endParaRPr lang="de-DE"/>
        </a:p>
      </dgm:t>
    </dgm:pt>
    <dgm:pt modelId="{A45B4B69-FE81-43AC-A9EF-D7BE8F5CC5FD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Aktensichtung CA</a:t>
          </a:r>
        </a:p>
      </dgm:t>
    </dgm:pt>
    <dgm:pt modelId="{F0A67D6B-F2B3-4903-B0F2-EAB1B7A309C4}" type="parTrans" cxnId="{E8165872-4957-4092-96DF-BF809D63DCC7}">
      <dgm:prSet/>
      <dgm:spPr/>
      <dgm:t>
        <a:bodyPr/>
        <a:lstStyle/>
        <a:p>
          <a:endParaRPr lang="de-DE"/>
        </a:p>
      </dgm:t>
    </dgm:pt>
    <dgm:pt modelId="{8A1C1235-0F44-43E0-B4B1-9B67DAB420D0}" type="sibTrans" cxnId="{E8165872-4957-4092-96DF-BF809D63DCC7}">
      <dgm:prSet/>
      <dgm:spPr/>
      <dgm:t>
        <a:bodyPr/>
        <a:lstStyle/>
        <a:p>
          <a:endParaRPr lang="de-DE"/>
        </a:p>
      </dgm:t>
    </dgm:pt>
    <dgm:pt modelId="{3FE9C0AA-2DD2-4924-A007-A0AC68EB095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de-DE" sz="1200" dirty="0"/>
            <a:t>Anreise </a:t>
          </a:r>
        </a:p>
      </dgm:t>
    </dgm:pt>
    <dgm:pt modelId="{24F098A5-B66F-4A0C-BDD2-51A2FE802776}" type="parTrans" cxnId="{3FB42F61-0635-4DE8-A11D-63904B356590}">
      <dgm:prSet/>
      <dgm:spPr/>
      <dgm:t>
        <a:bodyPr/>
        <a:lstStyle/>
        <a:p>
          <a:endParaRPr lang="de-DE"/>
        </a:p>
      </dgm:t>
    </dgm:pt>
    <dgm:pt modelId="{0B9AE475-5F58-4E61-936F-18A56CA959DB}" type="sibTrans" cxnId="{3FB42F61-0635-4DE8-A11D-63904B356590}">
      <dgm:prSet/>
      <dgm:spPr/>
      <dgm:t>
        <a:bodyPr/>
        <a:lstStyle/>
        <a:p>
          <a:endParaRPr lang="de-DE"/>
        </a:p>
      </dgm:t>
    </dgm:pt>
    <dgm:pt modelId="{06CA1D31-CA22-4929-857F-181100FF4D55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Aufnahme PD</a:t>
          </a:r>
        </a:p>
      </dgm:t>
    </dgm:pt>
    <dgm:pt modelId="{534C2F84-DD36-4862-BD52-35B2B0FD6887}" type="parTrans" cxnId="{F9000B31-A9B7-4F5A-8A11-66A59BE446C9}">
      <dgm:prSet/>
      <dgm:spPr/>
      <dgm:t>
        <a:bodyPr/>
        <a:lstStyle/>
        <a:p>
          <a:endParaRPr lang="de-DE"/>
        </a:p>
      </dgm:t>
    </dgm:pt>
    <dgm:pt modelId="{7753E900-167D-4930-9039-3EB0D527E884}" type="sibTrans" cxnId="{F9000B31-A9B7-4F5A-8A11-66A59BE446C9}">
      <dgm:prSet/>
      <dgm:spPr/>
      <dgm:t>
        <a:bodyPr/>
        <a:lstStyle/>
        <a:p>
          <a:endParaRPr lang="de-DE"/>
        </a:p>
      </dgm:t>
    </dgm:pt>
    <dgm:pt modelId="{86A9C7A3-9F47-4A7A-9530-2BE894E56FDF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de-DE" sz="1000" b="1" dirty="0"/>
            <a:t>Therapie + Diagnostik</a:t>
          </a:r>
        </a:p>
      </dgm:t>
    </dgm:pt>
    <dgm:pt modelId="{A19313E6-4543-4AA7-8AD8-D2FF2E139781}" type="parTrans" cxnId="{4B9B2EB9-8E93-4E0C-BF71-A9714807689D}">
      <dgm:prSet/>
      <dgm:spPr/>
      <dgm:t>
        <a:bodyPr/>
        <a:lstStyle/>
        <a:p>
          <a:endParaRPr lang="de-DE"/>
        </a:p>
      </dgm:t>
    </dgm:pt>
    <dgm:pt modelId="{88A7F6C2-9837-4C84-9880-B3286A2BD9AB}" type="sibTrans" cxnId="{4B9B2EB9-8E93-4E0C-BF71-A9714807689D}">
      <dgm:prSet/>
      <dgm:spPr/>
      <dgm:t>
        <a:bodyPr/>
        <a:lstStyle/>
        <a:p>
          <a:endParaRPr lang="de-DE"/>
        </a:p>
      </dgm:t>
    </dgm:pt>
    <dgm:pt modelId="{265BC00C-6799-4709-A022-147A3AFA701A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IRENA</a:t>
          </a:r>
        </a:p>
      </dgm:t>
    </dgm:pt>
    <dgm:pt modelId="{B7721313-E31F-418E-9676-296217D3F855}" type="parTrans" cxnId="{182703EE-6EF9-4233-A5C9-4761C5EEFED2}">
      <dgm:prSet/>
      <dgm:spPr/>
      <dgm:t>
        <a:bodyPr/>
        <a:lstStyle/>
        <a:p>
          <a:endParaRPr lang="de-DE"/>
        </a:p>
      </dgm:t>
    </dgm:pt>
    <dgm:pt modelId="{29D6DB2C-E51D-48A8-B89E-09CD3DCB02F5}" type="sibTrans" cxnId="{182703EE-6EF9-4233-A5C9-4761C5EEFED2}">
      <dgm:prSet/>
      <dgm:spPr/>
      <dgm:t>
        <a:bodyPr/>
        <a:lstStyle/>
        <a:p>
          <a:endParaRPr lang="de-DE"/>
        </a:p>
      </dgm:t>
    </dgm:pt>
    <dgm:pt modelId="{00483837-2B8F-4862-94E3-D315D7EE3EA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de-DE" sz="1200" dirty="0"/>
            <a:t>Abreise</a:t>
          </a:r>
        </a:p>
      </dgm:t>
    </dgm:pt>
    <dgm:pt modelId="{CDEC848E-119B-4734-965C-F160E6CFFC05}" type="parTrans" cxnId="{D0B9E43B-59B6-4535-8483-9BA513BD3872}">
      <dgm:prSet/>
      <dgm:spPr/>
      <dgm:t>
        <a:bodyPr/>
        <a:lstStyle/>
        <a:p>
          <a:endParaRPr lang="de-DE"/>
        </a:p>
      </dgm:t>
    </dgm:pt>
    <dgm:pt modelId="{EA8704FB-43B6-4414-8C71-3AF14C3FBFD3}" type="sibTrans" cxnId="{D0B9E43B-59B6-4535-8483-9BA513BD3872}">
      <dgm:prSet/>
      <dgm:spPr/>
      <dgm:t>
        <a:bodyPr/>
        <a:lstStyle/>
        <a:p>
          <a:endParaRPr lang="de-DE"/>
        </a:p>
      </dgm:t>
    </dgm:pt>
    <dgm:pt modelId="{F3C3CFB7-71E8-4CC4-8E28-838F3B2B9245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de-DE" sz="1200" dirty="0"/>
            <a:t>Nach-sorge</a:t>
          </a:r>
        </a:p>
      </dgm:t>
    </dgm:pt>
    <dgm:pt modelId="{76404B96-C6F1-48CA-9B0C-A4C1079F526E}" type="parTrans" cxnId="{33B2D5E2-2F91-4EC8-9EEB-CA61545F98F5}">
      <dgm:prSet/>
      <dgm:spPr/>
      <dgm:t>
        <a:bodyPr/>
        <a:lstStyle/>
        <a:p>
          <a:endParaRPr lang="de-DE"/>
        </a:p>
      </dgm:t>
    </dgm:pt>
    <dgm:pt modelId="{F07FA2E8-2F5D-4665-A8DD-406F81DA64AC}" type="sibTrans" cxnId="{33B2D5E2-2F91-4EC8-9EEB-CA61545F98F5}">
      <dgm:prSet/>
      <dgm:spPr/>
      <dgm:t>
        <a:bodyPr/>
        <a:lstStyle/>
        <a:p>
          <a:endParaRPr lang="de-DE"/>
        </a:p>
      </dgm:t>
    </dgm:pt>
    <dgm:pt modelId="{F5D357D4-D9FA-4344-8478-905FF58588E9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Digital an der Rez.</a:t>
          </a:r>
        </a:p>
      </dgm:t>
    </dgm:pt>
    <dgm:pt modelId="{4E232FBB-158E-4F6E-AB75-F5CCC9F68187}" type="parTrans" cxnId="{A63696BC-577F-4AD4-94E4-41C709E4C5FB}">
      <dgm:prSet/>
      <dgm:spPr/>
      <dgm:t>
        <a:bodyPr/>
        <a:lstStyle/>
        <a:p>
          <a:endParaRPr lang="de-DE"/>
        </a:p>
      </dgm:t>
    </dgm:pt>
    <dgm:pt modelId="{5B9B2A0F-066D-43A5-AB10-F90086A2082C}" type="sibTrans" cxnId="{A63696BC-577F-4AD4-94E4-41C709E4C5FB}">
      <dgm:prSet/>
      <dgm:spPr/>
      <dgm:t>
        <a:bodyPr/>
        <a:lstStyle/>
        <a:p>
          <a:endParaRPr lang="de-DE"/>
        </a:p>
      </dgm:t>
    </dgm:pt>
    <dgm:pt modelId="{4C689433-793D-41BA-AA50-440172F7EA88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Aufnahme MED</a:t>
          </a:r>
        </a:p>
      </dgm:t>
    </dgm:pt>
    <dgm:pt modelId="{601CB1F9-4B2B-4A7D-89EC-7147487D392C}" type="parTrans" cxnId="{3DB72E6C-005E-459B-B28D-DE021D17F52A}">
      <dgm:prSet/>
      <dgm:spPr/>
      <dgm:t>
        <a:bodyPr/>
        <a:lstStyle/>
        <a:p>
          <a:endParaRPr lang="de-DE"/>
        </a:p>
      </dgm:t>
    </dgm:pt>
    <dgm:pt modelId="{49A5FFC5-DD70-4C43-8B89-4B94CF858665}" type="sibTrans" cxnId="{3DB72E6C-005E-459B-B28D-DE021D17F52A}">
      <dgm:prSet/>
      <dgm:spPr/>
      <dgm:t>
        <a:bodyPr/>
        <a:lstStyle/>
        <a:p>
          <a:endParaRPr lang="de-DE"/>
        </a:p>
      </dgm:t>
    </dgm:pt>
    <dgm:pt modelId="{6A9ECB56-D473-411B-8E95-4BA6C6363C8F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Feineinstellung/ Erstellung Therapieplan</a:t>
          </a:r>
        </a:p>
      </dgm:t>
    </dgm:pt>
    <dgm:pt modelId="{17AC764D-A7DD-4370-8053-5E645F30C4A7}" type="parTrans" cxnId="{ADEA27B3-C536-46E3-BE8F-FE841DC8D820}">
      <dgm:prSet/>
      <dgm:spPr/>
      <dgm:t>
        <a:bodyPr/>
        <a:lstStyle/>
        <a:p>
          <a:endParaRPr lang="de-DE"/>
        </a:p>
      </dgm:t>
    </dgm:pt>
    <dgm:pt modelId="{9338B1E7-68F4-420D-942B-59472C6D6F65}" type="sibTrans" cxnId="{ADEA27B3-C536-46E3-BE8F-FE841DC8D820}">
      <dgm:prSet/>
      <dgm:spPr/>
      <dgm:t>
        <a:bodyPr/>
        <a:lstStyle/>
        <a:p>
          <a:endParaRPr lang="de-DE"/>
        </a:p>
      </dgm:t>
    </dgm:pt>
    <dgm:pt modelId="{FEE06A53-5CF7-49FF-A222-6219F5ED05E0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Pflege</a:t>
          </a:r>
        </a:p>
      </dgm:t>
    </dgm:pt>
    <dgm:pt modelId="{C4EF5312-B2FD-4A1F-96E9-097989CB2CD2}" type="parTrans" cxnId="{65C2EDA5-8657-45EC-A3F4-79BF42733B08}">
      <dgm:prSet/>
      <dgm:spPr/>
      <dgm:t>
        <a:bodyPr/>
        <a:lstStyle/>
        <a:p>
          <a:endParaRPr lang="de-DE"/>
        </a:p>
      </dgm:t>
    </dgm:pt>
    <dgm:pt modelId="{DCDAA335-A9B0-44FD-8715-75FC2D637C82}" type="sibTrans" cxnId="{65C2EDA5-8657-45EC-A3F4-79BF42733B08}">
      <dgm:prSet/>
      <dgm:spPr/>
      <dgm:t>
        <a:bodyPr/>
        <a:lstStyle/>
        <a:p>
          <a:endParaRPr lang="de-DE"/>
        </a:p>
      </dgm:t>
    </dgm:pt>
    <dgm:pt modelId="{7BFF11E8-AD7A-489C-B1D4-330B8BDE2DE0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 err="1"/>
            <a:t>Rehateam</a:t>
          </a:r>
          <a:endParaRPr lang="de-DE" dirty="0"/>
        </a:p>
      </dgm:t>
    </dgm:pt>
    <dgm:pt modelId="{B56DB775-0E57-47D9-9F41-C7E1A4771158}" type="parTrans" cxnId="{AF27397F-8776-4494-84DF-E318E93E8C5C}">
      <dgm:prSet/>
      <dgm:spPr/>
      <dgm:t>
        <a:bodyPr/>
        <a:lstStyle/>
        <a:p>
          <a:endParaRPr lang="de-DE"/>
        </a:p>
      </dgm:t>
    </dgm:pt>
    <dgm:pt modelId="{5420AB56-C759-4A7A-B493-4D63E0ABD833}" type="sibTrans" cxnId="{AF27397F-8776-4494-84DF-E318E93E8C5C}">
      <dgm:prSet/>
      <dgm:spPr/>
      <dgm:t>
        <a:bodyPr/>
        <a:lstStyle/>
        <a:p>
          <a:endParaRPr lang="de-DE"/>
        </a:p>
      </dgm:t>
    </dgm:pt>
    <dgm:pt modelId="{B8FC5276-167D-46C4-A00F-746897D1FDAC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Therapie</a:t>
          </a:r>
        </a:p>
      </dgm:t>
    </dgm:pt>
    <dgm:pt modelId="{C76B7418-00F6-4187-8F0C-3E1960746354}" type="parTrans" cxnId="{3049AA8A-BC45-4D81-8412-2CDE0983989F}">
      <dgm:prSet/>
      <dgm:spPr/>
      <dgm:t>
        <a:bodyPr/>
        <a:lstStyle/>
        <a:p>
          <a:endParaRPr lang="de-DE"/>
        </a:p>
      </dgm:t>
    </dgm:pt>
    <dgm:pt modelId="{888FD37C-0905-4598-BDAE-6B6FBA335C49}" type="sibTrans" cxnId="{3049AA8A-BC45-4D81-8412-2CDE0983989F}">
      <dgm:prSet/>
      <dgm:spPr/>
      <dgm:t>
        <a:bodyPr/>
        <a:lstStyle/>
        <a:p>
          <a:endParaRPr lang="de-DE"/>
        </a:p>
      </dgm:t>
    </dgm:pt>
    <dgm:pt modelId="{1B886BA9-9DD9-4E60-9928-39AEEF5F11C5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Visiten</a:t>
          </a:r>
        </a:p>
      </dgm:t>
    </dgm:pt>
    <dgm:pt modelId="{5EF3A379-C291-4A9E-BC2A-6872F7A837F6}" type="parTrans" cxnId="{9990EECA-6DF8-4F10-81E3-36B0C123AFC3}">
      <dgm:prSet/>
      <dgm:spPr/>
      <dgm:t>
        <a:bodyPr/>
        <a:lstStyle/>
        <a:p>
          <a:endParaRPr lang="de-DE"/>
        </a:p>
      </dgm:t>
    </dgm:pt>
    <dgm:pt modelId="{726343CE-1D55-444C-8F48-5A54936ED397}" type="sibTrans" cxnId="{9990EECA-6DF8-4F10-81E3-36B0C123AFC3}">
      <dgm:prSet/>
      <dgm:spPr/>
      <dgm:t>
        <a:bodyPr/>
        <a:lstStyle/>
        <a:p>
          <a:endParaRPr lang="de-DE"/>
        </a:p>
      </dgm:t>
    </dgm:pt>
    <dgm:pt modelId="{B3760B24-39F3-4CD7-B235-449679B4BF34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Diagnostik bei Bedarf</a:t>
          </a:r>
        </a:p>
      </dgm:t>
    </dgm:pt>
    <dgm:pt modelId="{2F43787F-AEF6-45D0-9034-C8C7B2839127}" type="parTrans" cxnId="{A8BF0AB5-C19A-414E-9C47-F86185BD7FFA}">
      <dgm:prSet/>
      <dgm:spPr/>
      <dgm:t>
        <a:bodyPr/>
        <a:lstStyle/>
        <a:p>
          <a:endParaRPr lang="de-DE"/>
        </a:p>
      </dgm:t>
    </dgm:pt>
    <dgm:pt modelId="{D9C79014-1C12-4F6C-867B-ACDAD5BD155D}" type="sibTrans" cxnId="{A8BF0AB5-C19A-414E-9C47-F86185BD7FFA}">
      <dgm:prSet/>
      <dgm:spPr/>
      <dgm:t>
        <a:bodyPr/>
        <a:lstStyle/>
        <a:p>
          <a:endParaRPr lang="de-DE"/>
        </a:p>
      </dgm:t>
    </dgm:pt>
    <dgm:pt modelId="{4F205849-8EA8-4E3C-8786-9EBB97F44DCA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de-DE" dirty="0"/>
        </a:p>
      </dgm:t>
    </dgm:pt>
    <dgm:pt modelId="{3489B6A8-CF13-4E15-86AB-807E5E1519C9}" type="parTrans" cxnId="{B8A4D07F-3008-4B81-9A05-2215A946456D}">
      <dgm:prSet/>
      <dgm:spPr/>
      <dgm:t>
        <a:bodyPr/>
        <a:lstStyle/>
        <a:p>
          <a:endParaRPr lang="de-DE"/>
        </a:p>
      </dgm:t>
    </dgm:pt>
    <dgm:pt modelId="{85A29004-AD3D-4F2D-9CB0-DD4B7484384D}" type="sibTrans" cxnId="{B8A4D07F-3008-4B81-9A05-2215A946456D}">
      <dgm:prSet/>
      <dgm:spPr/>
      <dgm:t>
        <a:bodyPr/>
        <a:lstStyle/>
        <a:p>
          <a:endParaRPr lang="de-DE"/>
        </a:p>
      </dgm:t>
    </dgm:pt>
    <dgm:pt modelId="{25AE49E6-2514-4095-8567-4ADF05710672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Abschlussunter-suchung</a:t>
          </a:r>
        </a:p>
      </dgm:t>
    </dgm:pt>
    <dgm:pt modelId="{49BAE0AB-0BD3-4534-987A-D62D857BAD7A}" type="parTrans" cxnId="{E160B054-05C9-49B7-8EF5-95BB3333CD0B}">
      <dgm:prSet/>
      <dgm:spPr/>
      <dgm:t>
        <a:bodyPr/>
        <a:lstStyle/>
        <a:p>
          <a:endParaRPr lang="de-DE"/>
        </a:p>
      </dgm:t>
    </dgm:pt>
    <dgm:pt modelId="{037412DC-FF83-4357-AD2D-D92730FB5140}" type="sibTrans" cxnId="{E160B054-05C9-49B7-8EF5-95BB3333CD0B}">
      <dgm:prSet/>
      <dgm:spPr/>
      <dgm:t>
        <a:bodyPr/>
        <a:lstStyle/>
        <a:p>
          <a:endParaRPr lang="de-DE"/>
        </a:p>
      </dgm:t>
    </dgm:pt>
    <dgm:pt modelId="{05B43995-D9DA-47C9-855C-0AFBA4AA7B46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Entlassmanagement KK</a:t>
          </a:r>
        </a:p>
      </dgm:t>
    </dgm:pt>
    <dgm:pt modelId="{31FB229B-2521-4AA2-A1DF-E1A660C2E212}" type="parTrans" cxnId="{9DDA3578-AFC4-4FEC-8795-6C8749F81E04}">
      <dgm:prSet/>
      <dgm:spPr/>
      <dgm:t>
        <a:bodyPr/>
        <a:lstStyle/>
        <a:p>
          <a:endParaRPr lang="de-DE"/>
        </a:p>
      </dgm:t>
    </dgm:pt>
    <dgm:pt modelId="{A4A69D91-BCB5-4033-8FAC-1EA53D6715DF}" type="sibTrans" cxnId="{9DDA3578-AFC4-4FEC-8795-6C8749F81E04}">
      <dgm:prSet/>
      <dgm:spPr/>
      <dgm:t>
        <a:bodyPr/>
        <a:lstStyle/>
        <a:p>
          <a:endParaRPr lang="de-DE"/>
        </a:p>
      </dgm:t>
    </dgm:pt>
    <dgm:pt modelId="{B2570BB8-E5CB-4935-8B8B-A871E4DFBB5A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Ausgabe Kurzbericht</a:t>
          </a:r>
        </a:p>
      </dgm:t>
    </dgm:pt>
    <dgm:pt modelId="{596B4458-0B3A-4747-A1FB-353843509E6D}" type="parTrans" cxnId="{969FA15D-A812-43CF-9F15-F0ABE7B614C4}">
      <dgm:prSet/>
      <dgm:spPr/>
      <dgm:t>
        <a:bodyPr/>
        <a:lstStyle/>
        <a:p>
          <a:endParaRPr lang="de-DE"/>
        </a:p>
      </dgm:t>
    </dgm:pt>
    <dgm:pt modelId="{445513AA-DC95-47DE-8733-908D317E4278}" type="sibTrans" cxnId="{969FA15D-A812-43CF-9F15-F0ABE7B614C4}">
      <dgm:prSet/>
      <dgm:spPr/>
      <dgm:t>
        <a:bodyPr/>
        <a:lstStyle/>
        <a:p>
          <a:endParaRPr lang="de-DE"/>
        </a:p>
      </dgm:t>
    </dgm:pt>
    <dgm:pt modelId="{10A927C7-4348-4BC7-A4BA-961E15A90177}">
      <dgm:prSet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Veranlassung Nachsorge o.ä.</a:t>
          </a:r>
        </a:p>
      </dgm:t>
    </dgm:pt>
    <dgm:pt modelId="{5DAFECB1-9FC1-4D10-A7DD-654F9F52A0E3}" type="parTrans" cxnId="{0C456990-A4F9-4703-8F76-32966440EFA9}">
      <dgm:prSet/>
      <dgm:spPr/>
      <dgm:t>
        <a:bodyPr/>
        <a:lstStyle/>
        <a:p>
          <a:endParaRPr lang="de-DE"/>
        </a:p>
      </dgm:t>
    </dgm:pt>
    <dgm:pt modelId="{52A0B2AF-2B23-41B2-ABDA-EBE51F78C61D}" type="sibTrans" cxnId="{0C456990-A4F9-4703-8F76-32966440EFA9}">
      <dgm:prSet/>
      <dgm:spPr/>
      <dgm:t>
        <a:bodyPr/>
        <a:lstStyle/>
        <a:p>
          <a:endParaRPr lang="de-DE"/>
        </a:p>
      </dgm:t>
    </dgm:pt>
    <dgm:pt modelId="{24F606FA-5AB6-455A-8B13-EF701B44A585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T-Rena</a:t>
          </a:r>
        </a:p>
      </dgm:t>
    </dgm:pt>
    <dgm:pt modelId="{FA43092F-5729-4BCE-9168-66829051E526}" type="parTrans" cxnId="{E7F5C8BA-837B-4628-AAA7-406170EBF262}">
      <dgm:prSet/>
      <dgm:spPr/>
      <dgm:t>
        <a:bodyPr/>
        <a:lstStyle/>
        <a:p>
          <a:endParaRPr lang="de-DE"/>
        </a:p>
      </dgm:t>
    </dgm:pt>
    <dgm:pt modelId="{D5BC4E4C-F290-44D8-91E5-169BC945F8D3}" type="sibTrans" cxnId="{E7F5C8BA-837B-4628-AAA7-406170EBF262}">
      <dgm:prSet/>
      <dgm:spPr/>
      <dgm:t>
        <a:bodyPr/>
        <a:lstStyle/>
        <a:p>
          <a:endParaRPr lang="de-DE"/>
        </a:p>
      </dgm:t>
    </dgm:pt>
    <dgm:pt modelId="{EAECF2DD-77CA-49D5-8780-535EC5594B2B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 err="1"/>
            <a:t>PsyRena</a:t>
          </a:r>
          <a:endParaRPr lang="de-DE" dirty="0"/>
        </a:p>
      </dgm:t>
    </dgm:pt>
    <dgm:pt modelId="{32507C36-AFF7-4ED7-87C1-41321E881380}" type="parTrans" cxnId="{18F76348-6A31-432C-B248-9AE9FA42F817}">
      <dgm:prSet/>
      <dgm:spPr/>
      <dgm:t>
        <a:bodyPr/>
        <a:lstStyle/>
        <a:p>
          <a:endParaRPr lang="de-DE"/>
        </a:p>
      </dgm:t>
    </dgm:pt>
    <dgm:pt modelId="{0CA0398A-6ABE-4763-B4D9-1F7D0BF6C57A}" type="sibTrans" cxnId="{18F76348-6A31-432C-B248-9AE9FA42F817}">
      <dgm:prSet/>
      <dgm:spPr/>
      <dgm:t>
        <a:bodyPr/>
        <a:lstStyle/>
        <a:p>
          <a:endParaRPr lang="de-DE"/>
        </a:p>
      </dgm:t>
    </dgm:pt>
    <dgm:pt modelId="{A7A9B94C-C3EA-4972-952F-7670CE24FFF9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Rehasport</a:t>
          </a:r>
        </a:p>
      </dgm:t>
    </dgm:pt>
    <dgm:pt modelId="{E238B799-4C3A-400E-A478-1B36A88C8E80}" type="parTrans" cxnId="{8A969054-3AA2-42FD-9860-04F6CE8E5FF5}">
      <dgm:prSet/>
      <dgm:spPr/>
      <dgm:t>
        <a:bodyPr/>
        <a:lstStyle/>
        <a:p>
          <a:endParaRPr lang="de-DE"/>
        </a:p>
      </dgm:t>
    </dgm:pt>
    <dgm:pt modelId="{80767036-75B7-4EDD-BF78-21F2BA12AC0D}" type="sibTrans" cxnId="{8A969054-3AA2-42FD-9860-04F6CE8E5FF5}">
      <dgm:prSet/>
      <dgm:spPr/>
      <dgm:t>
        <a:bodyPr/>
        <a:lstStyle/>
        <a:p>
          <a:endParaRPr lang="de-DE"/>
        </a:p>
      </dgm:t>
    </dgm:pt>
    <dgm:pt modelId="{65321E12-D056-4DDE-A5FF-9ED0C5B5B712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Anlage der  Stammdaten Rez.</a:t>
          </a:r>
        </a:p>
      </dgm:t>
    </dgm:pt>
    <dgm:pt modelId="{305FA456-9AA9-4D6B-A6F5-6429F4F5D5B1}" type="parTrans" cxnId="{3FA69F32-2709-419F-B4E6-A5DCBAD12FE3}">
      <dgm:prSet/>
      <dgm:spPr/>
      <dgm:t>
        <a:bodyPr/>
        <a:lstStyle/>
        <a:p>
          <a:endParaRPr lang="de-DE"/>
        </a:p>
      </dgm:t>
    </dgm:pt>
    <dgm:pt modelId="{651246F4-4818-48AF-AF46-D2BD606F6D8C}" type="sibTrans" cxnId="{3FA69F32-2709-419F-B4E6-A5DCBAD12FE3}">
      <dgm:prSet/>
      <dgm:spPr/>
      <dgm:t>
        <a:bodyPr/>
        <a:lstStyle/>
        <a:p>
          <a:endParaRPr lang="de-DE"/>
        </a:p>
      </dgm:t>
    </dgm:pt>
    <dgm:pt modelId="{48627290-3FD2-4BDE-B2C1-2AD7807CB9A1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de-DE" dirty="0"/>
            <a:t>Anlage Therapiemakro TM</a:t>
          </a:r>
        </a:p>
      </dgm:t>
    </dgm:pt>
    <dgm:pt modelId="{0C5AB9F1-21CF-40A1-9CE8-9D64535B2E91}" type="parTrans" cxnId="{AFC8AF0D-A0C5-4C96-9E63-905410AC1269}">
      <dgm:prSet/>
      <dgm:spPr/>
      <dgm:t>
        <a:bodyPr/>
        <a:lstStyle/>
        <a:p>
          <a:endParaRPr lang="de-DE"/>
        </a:p>
      </dgm:t>
    </dgm:pt>
    <dgm:pt modelId="{FE4AD18B-75C5-4F08-9461-28FD8484EA4D}" type="sibTrans" cxnId="{AFC8AF0D-A0C5-4C96-9E63-905410AC1269}">
      <dgm:prSet/>
      <dgm:spPr/>
      <dgm:t>
        <a:bodyPr/>
        <a:lstStyle/>
        <a:p>
          <a:endParaRPr lang="de-DE"/>
        </a:p>
      </dgm:t>
    </dgm:pt>
    <dgm:pt modelId="{6D93EEAD-A5BA-4D6D-BE1D-282B667BB4CD}" type="pres">
      <dgm:prSet presAssocID="{E4A77B04-2E59-40B1-A9D9-A5DF1D5006DF}" presName="theList" presStyleCnt="0">
        <dgm:presLayoutVars>
          <dgm:dir/>
          <dgm:animLvl val="lvl"/>
          <dgm:resizeHandles val="exact"/>
        </dgm:presLayoutVars>
      </dgm:prSet>
      <dgm:spPr/>
    </dgm:pt>
    <dgm:pt modelId="{1C07EBB8-B1AA-45DC-A440-A8261B6B94AB}" type="pres">
      <dgm:prSet presAssocID="{A4980DBF-35E3-4114-B179-715F3C9019EB}" presName="compNode" presStyleCnt="0"/>
      <dgm:spPr/>
    </dgm:pt>
    <dgm:pt modelId="{6FE39853-1111-4D3A-83C9-E2F98CB9E6F7}" type="pres">
      <dgm:prSet presAssocID="{A4980DBF-35E3-4114-B179-715F3C9019EB}" presName="noGeometry" presStyleCnt="0"/>
      <dgm:spPr/>
    </dgm:pt>
    <dgm:pt modelId="{EE6D2E9F-35F9-4063-87D0-75D227ECE7B9}" type="pres">
      <dgm:prSet presAssocID="{A4980DBF-35E3-4114-B179-715F3C9019EB}" presName="childTextVisible" presStyleLbl="bgAccFollowNode1" presStyleIdx="0" presStyleCnt="5" custScaleX="74837" custScaleY="62034" custLinFactNeighborX="4417" custLinFactNeighborY="-35834">
        <dgm:presLayoutVars>
          <dgm:bulletEnabled val="1"/>
        </dgm:presLayoutVars>
      </dgm:prSet>
      <dgm:spPr/>
    </dgm:pt>
    <dgm:pt modelId="{B01E7FC7-649A-4202-8AEE-771B01A2D2D6}" type="pres">
      <dgm:prSet presAssocID="{A4980DBF-35E3-4114-B179-715F3C9019EB}" presName="childTextHidden" presStyleLbl="bgAccFollowNode1" presStyleIdx="0" presStyleCnt="5"/>
      <dgm:spPr/>
    </dgm:pt>
    <dgm:pt modelId="{EF1EDE35-D336-474E-93B2-31DF0F53A489}" type="pres">
      <dgm:prSet presAssocID="{A4980DBF-35E3-4114-B179-715F3C9019EB}" presName="parentText" presStyleLbl="node1" presStyleIdx="0" presStyleCnt="5" custScaleX="114926" custScaleY="112555" custLinFactNeighborX="-2707" custLinFactNeighborY="-62646">
        <dgm:presLayoutVars>
          <dgm:chMax val="1"/>
          <dgm:bulletEnabled val="1"/>
        </dgm:presLayoutVars>
      </dgm:prSet>
      <dgm:spPr/>
    </dgm:pt>
    <dgm:pt modelId="{8E282222-152A-45F0-9C1C-CA2A5B6A95D9}" type="pres">
      <dgm:prSet presAssocID="{A4980DBF-35E3-4114-B179-715F3C9019EB}" presName="aSpace" presStyleCnt="0"/>
      <dgm:spPr/>
    </dgm:pt>
    <dgm:pt modelId="{321012BB-A08F-4EB6-A4A0-A85517ACE395}" type="pres">
      <dgm:prSet presAssocID="{3FE9C0AA-2DD2-4924-A007-A0AC68EB0953}" presName="compNode" presStyleCnt="0"/>
      <dgm:spPr/>
    </dgm:pt>
    <dgm:pt modelId="{A452D27E-384F-405F-8F5B-3AF8518CDC88}" type="pres">
      <dgm:prSet presAssocID="{3FE9C0AA-2DD2-4924-A007-A0AC68EB0953}" presName="noGeometry" presStyleCnt="0"/>
      <dgm:spPr/>
    </dgm:pt>
    <dgm:pt modelId="{085EB4C0-60D5-49BB-B38C-BD8C57F041C2}" type="pres">
      <dgm:prSet presAssocID="{3FE9C0AA-2DD2-4924-A007-A0AC68EB0953}" presName="childTextVisible" presStyleLbl="bgAccFollowNode1" presStyleIdx="1" presStyleCnt="5" custScaleX="74837" custScaleY="62034" custLinFactNeighborX="-18109" custLinFactNeighborY="-36639">
        <dgm:presLayoutVars>
          <dgm:bulletEnabled val="1"/>
        </dgm:presLayoutVars>
      </dgm:prSet>
      <dgm:spPr/>
    </dgm:pt>
    <dgm:pt modelId="{239618DA-69ED-450D-AED0-A54C8CD7E7C6}" type="pres">
      <dgm:prSet presAssocID="{3FE9C0AA-2DD2-4924-A007-A0AC68EB0953}" presName="childTextHidden" presStyleLbl="bgAccFollowNode1" presStyleIdx="1" presStyleCnt="5"/>
      <dgm:spPr/>
    </dgm:pt>
    <dgm:pt modelId="{16C5F9BE-BAF7-44D1-BE96-145B91141DF5}" type="pres">
      <dgm:prSet presAssocID="{3FE9C0AA-2DD2-4924-A007-A0AC68EB0953}" presName="parentText" presStyleLbl="node1" presStyleIdx="1" presStyleCnt="5" custLinFactNeighborX="-24723" custLinFactNeighborY="-64054">
        <dgm:presLayoutVars>
          <dgm:chMax val="1"/>
          <dgm:bulletEnabled val="1"/>
        </dgm:presLayoutVars>
      </dgm:prSet>
      <dgm:spPr/>
    </dgm:pt>
    <dgm:pt modelId="{66CD5C36-333C-4F5E-9870-65FCA4BEE60C}" type="pres">
      <dgm:prSet presAssocID="{3FE9C0AA-2DD2-4924-A007-A0AC68EB0953}" presName="aSpace" presStyleCnt="0"/>
      <dgm:spPr/>
    </dgm:pt>
    <dgm:pt modelId="{5E2ADD84-9700-470B-833B-21E9090C781C}" type="pres">
      <dgm:prSet presAssocID="{86A9C7A3-9F47-4A7A-9530-2BE894E56FDF}" presName="compNode" presStyleCnt="0"/>
      <dgm:spPr/>
    </dgm:pt>
    <dgm:pt modelId="{9244753A-9B25-4FDA-9618-EFDFE64BA371}" type="pres">
      <dgm:prSet presAssocID="{86A9C7A3-9F47-4A7A-9530-2BE894E56FDF}" presName="noGeometry" presStyleCnt="0"/>
      <dgm:spPr/>
    </dgm:pt>
    <dgm:pt modelId="{9C2257E9-8865-4206-B724-D19F387179EB}" type="pres">
      <dgm:prSet presAssocID="{86A9C7A3-9F47-4A7A-9530-2BE894E56FDF}" presName="childTextVisible" presStyleLbl="bgAccFollowNode1" presStyleIdx="2" presStyleCnt="5" custScaleX="74837" custScaleY="62034" custLinFactNeighborX="-40584" custLinFactNeighborY="-36639">
        <dgm:presLayoutVars>
          <dgm:bulletEnabled val="1"/>
        </dgm:presLayoutVars>
      </dgm:prSet>
      <dgm:spPr/>
    </dgm:pt>
    <dgm:pt modelId="{A2141B6C-E06E-4517-B14F-04FCCB92D6C7}" type="pres">
      <dgm:prSet presAssocID="{86A9C7A3-9F47-4A7A-9530-2BE894E56FDF}" presName="childTextHidden" presStyleLbl="bgAccFollowNode1" presStyleIdx="2" presStyleCnt="5"/>
      <dgm:spPr/>
    </dgm:pt>
    <dgm:pt modelId="{9E20FC34-C320-48DA-BD01-92DD7A029AFE}" type="pres">
      <dgm:prSet presAssocID="{86A9C7A3-9F47-4A7A-9530-2BE894E56FDF}" presName="parentText" presStyleLbl="node1" presStyleIdx="2" presStyleCnt="5" custLinFactNeighborX="-70332" custLinFactNeighborY="-64054">
        <dgm:presLayoutVars>
          <dgm:chMax val="1"/>
          <dgm:bulletEnabled val="1"/>
        </dgm:presLayoutVars>
      </dgm:prSet>
      <dgm:spPr/>
    </dgm:pt>
    <dgm:pt modelId="{1BCA097F-D22B-4DE9-B049-55B6BE2A10BC}" type="pres">
      <dgm:prSet presAssocID="{86A9C7A3-9F47-4A7A-9530-2BE894E56FDF}" presName="aSpace" presStyleCnt="0"/>
      <dgm:spPr/>
    </dgm:pt>
    <dgm:pt modelId="{D3A48D1B-1D3C-445A-B280-700AFFA94BB8}" type="pres">
      <dgm:prSet presAssocID="{00483837-2B8F-4862-94E3-D315D7EE3EA6}" presName="compNode" presStyleCnt="0"/>
      <dgm:spPr/>
    </dgm:pt>
    <dgm:pt modelId="{BFCB2054-49B9-459F-BD57-700650C0928B}" type="pres">
      <dgm:prSet presAssocID="{00483837-2B8F-4862-94E3-D315D7EE3EA6}" presName="noGeometry" presStyleCnt="0"/>
      <dgm:spPr/>
    </dgm:pt>
    <dgm:pt modelId="{2104D1E9-5B1E-47B7-BCE5-491AB489567B}" type="pres">
      <dgm:prSet presAssocID="{00483837-2B8F-4862-94E3-D315D7EE3EA6}" presName="childTextVisible" presStyleLbl="bgAccFollowNode1" presStyleIdx="3" presStyleCnt="5" custScaleX="74837" custScaleY="62034" custLinFactNeighborX="-60596" custLinFactNeighborY="-35834">
        <dgm:presLayoutVars>
          <dgm:bulletEnabled val="1"/>
        </dgm:presLayoutVars>
      </dgm:prSet>
      <dgm:spPr/>
    </dgm:pt>
    <dgm:pt modelId="{19653011-F0AF-4B56-812F-9762CD83E5F4}" type="pres">
      <dgm:prSet presAssocID="{00483837-2B8F-4862-94E3-D315D7EE3EA6}" presName="childTextHidden" presStyleLbl="bgAccFollowNode1" presStyleIdx="3" presStyleCnt="5"/>
      <dgm:spPr/>
    </dgm:pt>
    <dgm:pt modelId="{8056D8BD-7144-45E8-B680-72B98664A2EE}" type="pres">
      <dgm:prSet presAssocID="{00483837-2B8F-4862-94E3-D315D7EE3EA6}" presName="parentText" presStyleLbl="node1" presStyleIdx="3" presStyleCnt="5" custLinFactX="-17663" custLinFactNeighborX="-100000" custLinFactNeighborY="-62646">
        <dgm:presLayoutVars>
          <dgm:chMax val="1"/>
          <dgm:bulletEnabled val="1"/>
        </dgm:presLayoutVars>
      </dgm:prSet>
      <dgm:spPr/>
    </dgm:pt>
    <dgm:pt modelId="{41DA9E42-C5D8-4264-97BF-CAA3BE8158AE}" type="pres">
      <dgm:prSet presAssocID="{00483837-2B8F-4862-94E3-D315D7EE3EA6}" presName="aSpace" presStyleCnt="0"/>
      <dgm:spPr/>
    </dgm:pt>
    <dgm:pt modelId="{89D5D757-7670-4234-AEDC-693169E8F3B3}" type="pres">
      <dgm:prSet presAssocID="{F3C3CFB7-71E8-4CC4-8E28-838F3B2B9245}" presName="compNode" presStyleCnt="0"/>
      <dgm:spPr/>
    </dgm:pt>
    <dgm:pt modelId="{E8B919A4-FBD5-4B7C-875E-F2593C114D70}" type="pres">
      <dgm:prSet presAssocID="{F3C3CFB7-71E8-4CC4-8E28-838F3B2B9245}" presName="noGeometry" presStyleCnt="0"/>
      <dgm:spPr/>
    </dgm:pt>
    <dgm:pt modelId="{531F1CBA-9B9A-464D-8898-46CF75F46FC3}" type="pres">
      <dgm:prSet presAssocID="{F3C3CFB7-71E8-4CC4-8E28-838F3B2B9245}" presName="childTextVisible" presStyleLbl="bgAccFollowNode1" presStyleIdx="4" presStyleCnt="5" custScaleX="74837" custScaleY="62034" custLinFactNeighborX="-76217" custLinFactNeighborY="-35834">
        <dgm:presLayoutVars>
          <dgm:bulletEnabled val="1"/>
        </dgm:presLayoutVars>
      </dgm:prSet>
      <dgm:spPr/>
    </dgm:pt>
    <dgm:pt modelId="{4D928E44-71F8-4F20-ACD8-0A3337618B8F}" type="pres">
      <dgm:prSet presAssocID="{F3C3CFB7-71E8-4CC4-8E28-838F3B2B9245}" presName="childTextHidden" presStyleLbl="bgAccFollowNode1" presStyleIdx="4" presStyleCnt="5"/>
      <dgm:spPr/>
    </dgm:pt>
    <dgm:pt modelId="{739562FD-992B-4C49-A12F-127A1979E648}" type="pres">
      <dgm:prSet presAssocID="{F3C3CFB7-71E8-4CC4-8E28-838F3B2B9245}" presName="parentText" presStyleLbl="node1" presStyleIdx="4" presStyleCnt="5" custLinFactX="-53121" custLinFactNeighborX="-100000" custLinFactNeighborY="-62646">
        <dgm:presLayoutVars>
          <dgm:chMax val="1"/>
          <dgm:bulletEnabled val="1"/>
        </dgm:presLayoutVars>
      </dgm:prSet>
      <dgm:spPr/>
    </dgm:pt>
  </dgm:ptLst>
  <dgm:cxnLst>
    <dgm:cxn modelId="{634F6901-53BE-42BB-A622-0B78A2A2A10A}" srcId="{E4A77B04-2E59-40B1-A9D9-A5DF1D5006DF}" destId="{A4980DBF-35E3-4114-B179-715F3C9019EB}" srcOrd="0" destOrd="0" parTransId="{06ED800C-B6A7-4FC1-8258-91B4F113140C}" sibTransId="{DF8EEFFA-61CF-4D0F-960A-DD6E08079503}"/>
    <dgm:cxn modelId="{18EEE603-B629-4586-B4B0-D17597B12A82}" type="presOf" srcId="{F3C3CFB7-71E8-4CC4-8E28-838F3B2B9245}" destId="{739562FD-992B-4C49-A12F-127A1979E648}" srcOrd="0" destOrd="0" presId="urn:microsoft.com/office/officeart/2005/8/layout/hProcess6"/>
    <dgm:cxn modelId="{38EA5E09-4D97-45BA-B5C4-95DFB8630A2E}" type="presOf" srcId="{48627290-3FD2-4BDE-B2C1-2AD7807CB9A1}" destId="{EE6D2E9F-35F9-4063-87D0-75D227ECE7B9}" srcOrd="0" destOrd="4" presId="urn:microsoft.com/office/officeart/2005/8/layout/hProcess6"/>
    <dgm:cxn modelId="{AFC8AF0D-A0C5-4C96-9E63-905410AC1269}" srcId="{A4980DBF-35E3-4114-B179-715F3C9019EB}" destId="{48627290-3FD2-4BDE-B2C1-2AD7807CB9A1}" srcOrd="4" destOrd="0" parTransId="{0C5AB9F1-21CF-40A1-9CE8-9D64535B2E91}" sibTransId="{FE4AD18B-75C5-4F08-9461-28FD8484EA4D}"/>
    <dgm:cxn modelId="{998EF00E-873C-46A3-A8FC-1C604FC3DA01}" type="presOf" srcId="{48627290-3FD2-4BDE-B2C1-2AD7807CB9A1}" destId="{B01E7FC7-649A-4202-8AEE-771B01A2D2D6}" srcOrd="1" destOrd="4" presId="urn:microsoft.com/office/officeart/2005/8/layout/hProcess6"/>
    <dgm:cxn modelId="{30A33C18-0985-499D-B1EA-C736665156DE}" type="presOf" srcId="{25AE49E6-2514-4095-8567-4ADF05710672}" destId="{19653011-F0AF-4B56-812F-9762CD83E5F4}" srcOrd="1" destOrd="1" presId="urn:microsoft.com/office/officeart/2005/8/layout/hProcess6"/>
    <dgm:cxn modelId="{88539B19-86FF-4BD4-8051-E168992FD0BC}" type="presOf" srcId="{1B886BA9-9DD9-4E60-9928-39AEEF5F11C5}" destId="{A2141B6C-E06E-4517-B14F-04FCCB92D6C7}" srcOrd="1" destOrd="3" presId="urn:microsoft.com/office/officeart/2005/8/layout/hProcess6"/>
    <dgm:cxn modelId="{FC722B27-8083-468D-9A68-7C1A9267F02C}" type="presOf" srcId="{EAECF2DD-77CA-49D5-8780-535EC5594B2B}" destId="{4D928E44-71F8-4F20-ACD8-0A3337618B8F}" srcOrd="1" destOrd="2" presId="urn:microsoft.com/office/officeart/2005/8/layout/hProcess6"/>
    <dgm:cxn modelId="{CBB63527-C4F5-403B-86E1-1C1082AAC21F}" type="presOf" srcId="{10A927C7-4348-4BC7-A4BA-961E15A90177}" destId="{19653011-F0AF-4B56-812F-9762CD83E5F4}" srcOrd="1" destOrd="4" presId="urn:microsoft.com/office/officeart/2005/8/layout/hProcess6"/>
    <dgm:cxn modelId="{680D5728-0C2D-4A4D-88DD-9D74A4333920}" type="presOf" srcId="{EAECF2DD-77CA-49D5-8780-535EC5594B2B}" destId="{531F1CBA-9B9A-464D-8898-46CF75F46FC3}" srcOrd="0" destOrd="2" presId="urn:microsoft.com/office/officeart/2005/8/layout/hProcess6"/>
    <dgm:cxn modelId="{3EB2812C-95D9-4F27-A1D4-A007710EED41}" type="presOf" srcId="{B2570BB8-E5CB-4935-8B8B-A871E4DFBB5A}" destId="{2104D1E9-5B1E-47B7-BCE5-491AB489567B}" srcOrd="0" destOrd="3" presId="urn:microsoft.com/office/officeart/2005/8/layout/hProcess6"/>
    <dgm:cxn modelId="{F9000B31-A9B7-4F5A-8A11-66A59BE446C9}" srcId="{3FE9C0AA-2DD2-4924-A007-A0AC68EB0953}" destId="{06CA1D31-CA22-4929-857F-181100FF4D55}" srcOrd="0" destOrd="0" parTransId="{534C2F84-DD36-4862-BD52-35B2B0FD6887}" sibTransId="{7753E900-167D-4930-9039-3EB0D527E884}"/>
    <dgm:cxn modelId="{3FA69F32-2709-419F-B4E6-A5DCBAD12FE3}" srcId="{A4980DBF-35E3-4114-B179-715F3C9019EB}" destId="{65321E12-D056-4DDE-A5FF-9ED0C5B5B712}" srcOrd="3" destOrd="0" parTransId="{305FA456-9AA9-4D6B-A6F5-6429F4F5D5B1}" sibTransId="{651246F4-4818-48AF-AF46-D2BD606F6D8C}"/>
    <dgm:cxn modelId="{9F3E5833-9C21-4D8D-983E-BE5D72158DD1}" type="presOf" srcId="{24F606FA-5AB6-455A-8B13-EF701B44A585}" destId="{4D928E44-71F8-4F20-ACD8-0A3337618B8F}" srcOrd="1" destOrd="1" presId="urn:microsoft.com/office/officeart/2005/8/layout/hProcess6"/>
    <dgm:cxn modelId="{1394E236-E9AD-4574-B89C-84EDD010FBAC}" type="presOf" srcId="{00483837-2B8F-4862-94E3-D315D7EE3EA6}" destId="{8056D8BD-7144-45E8-B680-72B98664A2EE}" srcOrd="0" destOrd="0" presId="urn:microsoft.com/office/officeart/2005/8/layout/hProcess6"/>
    <dgm:cxn modelId="{6B6DA23B-82C8-4886-9561-9A1C652B9BD1}" type="presOf" srcId="{86A9C7A3-9F47-4A7A-9530-2BE894E56FDF}" destId="{9E20FC34-C320-48DA-BD01-92DD7A029AFE}" srcOrd="0" destOrd="0" presId="urn:microsoft.com/office/officeart/2005/8/layout/hProcess6"/>
    <dgm:cxn modelId="{D0B9E43B-59B6-4535-8483-9BA513BD3872}" srcId="{E4A77B04-2E59-40B1-A9D9-A5DF1D5006DF}" destId="{00483837-2B8F-4862-94E3-D315D7EE3EA6}" srcOrd="3" destOrd="0" parTransId="{CDEC848E-119B-4734-965C-F160E6CFFC05}" sibTransId="{EA8704FB-43B6-4414-8C71-3AF14C3FBFD3}"/>
    <dgm:cxn modelId="{1641AC3F-339A-4101-8BC2-5BA63FAF3842}" type="presOf" srcId="{265BC00C-6799-4709-A022-147A3AFA701A}" destId="{4D928E44-71F8-4F20-ACD8-0A3337618B8F}" srcOrd="1" destOrd="0" presId="urn:microsoft.com/office/officeart/2005/8/layout/hProcess6"/>
    <dgm:cxn modelId="{B0E61B5C-FC98-44CA-A4A2-B63FCD9B8BEC}" type="presOf" srcId="{4C689433-793D-41BA-AA50-440172F7EA88}" destId="{239618DA-69ED-450D-AED0-A54C8CD7E7C6}" srcOrd="1" destOrd="1" presId="urn:microsoft.com/office/officeart/2005/8/layout/hProcess6"/>
    <dgm:cxn modelId="{969FA15D-A812-43CF-9F15-F0ABE7B614C4}" srcId="{00483837-2B8F-4862-94E3-D315D7EE3EA6}" destId="{B2570BB8-E5CB-4935-8B8B-A871E4DFBB5A}" srcOrd="3" destOrd="0" parTransId="{596B4458-0B3A-4747-A1FB-353843509E6D}" sibTransId="{445513AA-DC95-47DE-8733-908D317E4278}"/>
    <dgm:cxn modelId="{5E13135E-8024-4B25-ABE2-3122C0A2819A}" type="presOf" srcId="{4F205849-8EA8-4E3C-8786-9EBB97F44DCA}" destId="{19653011-F0AF-4B56-812F-9762CD83E5F4}" srcOrd="1" destOrd="0" presId="urn:microsoft.com/office/officeart/2005/8/layout/hProcess6"/>
    <dgm:cxn modelId="{8B69175E-CDEC-4B18-8614-551929D4B17F}" type="presOf" srcId="{10A927C7-4348-4BC7-A4BA-961E15A90177}" destId="{2104D1E9-5B1E-47B7-BCE5-491AB489567B}" srcOrd="0" destOrd="4" presId="urn:microsoft.com/office/officeart/2005/8/layout/hProcess6"/>
    <dgm:cxn modelId="{3FB42F61-0635-4DE8-A11D-63904B356590}" srcId="{E4A77B04-2E59-40B1-A9D9-A5DF1D5006DF}" destId="{3FE9C0AA-2DD2-4924-A007-A0AC68EB0953}" srcOrd="1" destOrd="0" parTransId="{24F098A5-B66F-4A0C-BDD2-51A2FE802776}" sibTransId="{0B9AE475-5F58-4E61-936F-18A56CA959DB}"/>
    <dgm:cxn modelId="{DCFFF261-8ED7-4D43-B025-ED66DA56F8B6}" type="presOf" srcId="{FEE06A53-5CF7-49FF-A222-6219F5ED05E0}" destId="{9C2257E9-8865-4206-B724-D19F387179EB}" srcOrd="0" destOrd="0" presId="urn:microsoft.com/office/officeart/2005/8/layout/hProcess6"/>
    <dgm:cxn modelId="{8FD11043-05E1-4A45-A131-75561FCC0D70}" type="presOf" srcId="{E4A77B04-2E59-40B1-A9D9-A5DF1D5006DF}" destId="{6D93EEAD-A5BA-4D6D-BE1D-282B667BB4CD}" srcOrd="0" destOrd="0" presId="urn:microsoft.com/office/officeart/2005/8/layout/hProcess6"/>
    <dgm:cxn modelId="{2FA74B63-4379-4E07-833F-84FCB80C5DC2}" type="presOf" srcId="{24F606FA-5AB6-455A-8B13-EF701B44A585}" destId="{531F1CBA-9B9A-464D-8898-46CF75F46FC3}" srcOrd="0" destOrd="1" presId="urn:microsoft.com/office/officeart/2005/8/layout/hProcess6"/>
    <dgm:cxn modelId="{EB8C8346-7FA3-491A-ADB9-6AB22D614288}" type="presOf" srcId="{8C9BF6DB-8609-4717-AAC5-03C4276BBD5A}" destId="{B01E7FC7-649A-4202-8AEE-771B01A2D2D6}" srcOrd="1" destOrd="0" presId="urn:microsoft.com/office/officeart/2005/8/layout/hProcess6"/>
    <dgm:cxn modelId="{18F76348-6A31-432C-B248-9AE9FA42F817}" srcId="{F3C3CFB7-71E8-4CC4-8E28-838F3B2B9245}" destId="{EAECF2DD-77CA-49D5-8780-535EC5594B2B}" srcOrd="2" destOrd="0" parTransId="{32507C36-AFF7-4ED7-87C1-41321E881380}" sibTransId="{0CA0398A-6ABE-4763-B4D9-1F7D0BF6C57A}"/>
    <dgm:cxn modelId="{DF0FE36B-57C1-4C0D-AF65-DE1921480706}" type="presOf" srcId="{4C689433-793D-41BA-AA50-440172F7EA88}" destId="{085EB4C0-60D5-49BB-B38C-BD8C57F041C2}" srcOrd="0" destOrd="1" presId="urn:microsoft.com/office/officeart/2005/8/layout/hProcess6"/>
    <dgm:cxn modelId="{3DB72E6C-005E-459B-B28D-DE021D17F52A}" srcId="{3FE9C0AA-2DD2-4924-A007-A0AC68EB0953}" destId="{4C689433-793D-41BA-AA50-440172F7EA88}" srcOrd="1" destOrd="0" parTransId="{601CB1F9-4B2B-4A7D-89EC-7147487D392C}" sibTransId="{49A5FFC5-DD70-4C43-8B89-4B94CF858665}"/>
    <dgm:cxn modelId="{0EF05172-C4BE-4F5E-998D-EB24641D0916}" type="presOf" srcId="{A4980DBF-35E3-4114-B179-715F3C9019EB}" destId="{EF1EDE35-D336-474E-93B2-31DF0F53A489}" srcOrd="0" destOrd="0" presId="urn:microsoft.com/office/officeart/2005/8/layout/hProcess6"/>
    <dgm:cxn modelId="{E8165872-4957-4092-96DF-BF809D63DCC7}" srcId="{A4980DBF-35E3-4114-B179-715F3C9019EB}" destId="{A45B4B69-FE81-43AC-A9EF-D7BE8F5CC5FD}" srcOrd="2" destOrd="0" parTransId="{F0A67D6B-F2B3-4903-B0F2-EAB1B7A309C4}" sibTransId="{8A1C1235-0F44-43E0-B4B1-9B67DAB420D0}"/>
    <dgm:cxn modelId="{8A969054-3AA2-42FD-9860-04F6CE8E5FF5}" srcId="{F3C3CFB7-71E8-4CC4-8E28-838F3B2B9245}" destId="{A7A9B94C-C3EA-4972-952F-7670CE24FFF9}" srcOrd="3" destOrd="0" parTransId="{E238B799-4C3A-400E-A478-1B36A88C8E80}" sibTransId="{80767036-75B7-4EDD-BF78-21F2BA12AC0D}"/>
    <dgm:cxn modelId="{E160B054-05C9-49B7-8EF5-95BB3333CD0B}" srcId="{00483837-2B8F-4862-94E3-D315D7EE3EA6}" destId="{25AE49E6-2514-4095-8567-4ADF05710672}" srcOrd="1" destOrd="0" parTransId="{49BAE0AB-0BD3-4534-987A-D62D857BAD7A}" sibTransId="{037412DC-FF83-4357-AD2D-D92730FB5140}"/>
    <dgm:cxn modelId="{2EB64C77-5CB3-4C0A-B808-13E60F042662}" type="presOf" srcId="{B8FC5276-167D-46C4-A00F-746897D1FDAC}" destId="{A2141B6C-E06E-4517-B14F-04FCCB92D6C7}" srcOrd="1" destOrd="2" presId="urn:microsoft.com/office/officeart/2005/8/layout/hProcess6"/>
    <dgm:cxn modelId="{9DDA3578-AFC4-4FEC-8795-6C8749F81E04}" srcId="{00483837-2B8F-4862-94E3-D315D7EE3EA6}" destId="{05B43995-D9DA-47C9-855C-0AFBA4AA7B46}" srcOrd="2" destOrd="0" parTransId="{31FB229B-2521-4AA2-A1DF-E1A660C2E212}" sibTransId="{A4A69D91-BCB5-4033-8FAC-1EA53D6715DF}"/>
    <dgm:cxn modelId="{AF27397F-8776-4494-84DF-E318E93E8C5C}" srcId="{86A9C7A3-9F47-4A7A-9530-2BE894E56FDF}" destId="{7BFF11E8-AD7A-489C-B1D4-330B8BDE2DE0}" srcOrd="1" destOrd="0" parTransId="{B56DB775-0E57-47D9-9F41-C7E1A4771158}" sibTransId="{5420AB56-C759-4A7A-B493-4D63E0ABD833}"/>
    <dgm:cxn modelId="{B8A4D07F-3008-4B81-9A05-2215A946456D}" srcId="{00483837-2B8F-4862-94E3-D315D7EE3EA6}" destId="{4F205849-8EA8-4E3C-8786-9EBB97F44DCA}" srcOrd="0" destOrd="0" parTransId="{3489B6A8-CF13-4E15-86AB-807E5E1519C9}" sibTransId="{85A29004-AD3D-4F2D-9CB0-DD4B7484384D}"/>
    <dgm:cxn modelId="{04A51383-4F1F-4764-8092-99430CFF7C05}" type="presOf" srcId="{7BFF11E8-AD7A-489C-B1D4-330B8BDE2DE0}" destId="{A2141B6C-E06E-4517-B14F-04FCCB92D6C7}" srcOrd="1" destOrd="1" presId="urn:microsoft.com/office/officeart/2005/8/layout/hProcess6"/>
    <dgm:cxn modelId="{3049AA8A-BC45-4D81-8412-2CDE0983989F}" srcId="{86A9C7A3-9F47-4A7A-9530-2BE894E56FDF}" destId="{B8FC5276-167D-46C4-A00F-746897D1FDAC}" srcOrd="2" destOrd="0" parTransId="{C76B7418-00F6-4187-8F0C-3E1960746354}" sibTransId="{888FD37C-0905-4598-BDAE-6B6FBA335C49}"/>
    <dgm:cxn modelId="{58717E8B-97B0-4184-AC93-4CCF1BA4733E}" type="presOf" srcId="{4F205849-8EA8-4E3C-8786-9EBB97F44DCA}" destId="{2104D1E9-5B1E-47B7-BCE5-491AB489567B}" srcOrd="0" destOrd="0" presId="urn:microsoft.com/office/officeart/2005/8/layout/hProcess6"/>
    <dgm:cxn modelId="{0C456990-A4F9-4703-8F76-32966440EFA9}" srcId="{00483837-2B8F-4862-94E3-D315D7EE3EA6}" destId="{10A927C7-4348-4BC7-A4BA-961E15A90177}" srcOrd="4" destOrd="0" parTransId="{5DAFECB1-9FC1-4D10-A7DD-654F9F52A0E3}" sibTransId="{52A0B2AF-2B23-41B2-ABDA-EBE51F78C61D}"/>
    <dgm:cxn modelId="{2597FD94-BE0D-4A19-98D8-59476485C0E0}" type="presOf" srcId="{265BC00C-6799-4709-A022-147A3AFA701A}" destId="{531F1CBA-9B9A-464D-8898-46CF75F46FC3}" srcOrd="0" destOrd="0" presId="urn:microsoft.com/office/officeart/2005/8/layout/hProcess6"/>
    <dgm:cxn modelId="{C4E9E39A-92CF-4AA6-A653-008CD6EBFEFA}" type="presOf" srcId="{F5D357D4-D9FA-4344-8478-905FF58588E9}" destId="{B01E7FC7-649A-4202-8AEE-771B01A2D2D6}" srcOrd="1" destOrd="1" presId="urn:microsoft.com/office/officeart/2005/8/layout/hProcess6"/>
    <dgm:cxn modelId="{653A649E-05C7-4FF8-80C4-82EE309D151E}" type="presOf" srcId="{A45B4B69-FE81-43AC-A9EF-D7BE8F5CC5FD}" destId="{B01E7FC7-649A-4202-8AEE-771B01A2D2D6}" srcOrd="1" destOrd="2" presId="urn:microsoft.com/office/officeart/2005/8/layout/hProcess6"/>
    <dgm:cxn modelId="{796369A0-563C-46E5-91CF-19A76B0031A7}" type="presOf" srcId="{B3760B24-39F3-4CD7-B235-449679B4BF34}" destId="{9C2257E9-8865-4206-B724-D19F387179EB}" srcOrd="0" destOrd="4" presId="urn:microsoft.com/office/officeart/2005/8/layout/hProcess6"/>
    <dgm:cxn modelId="{799C18A1-A87F-45FE-AB99-C7F6A50B1B70}" type="presOf" srcId="{6A9ECB56-D473-411B-8E95-4BA6C6363C8F}" destId="{239618DA-69ED-450D-AED0-A54C8CD7E7C6}" srcOrd="1" destOrd="2" presId="urn:microsoft.com/office/officeart/2005/8/layout/hProcess6"/>
    <dgm:cxn modelId="{FB65AAA1-4CB2-4573-BFED-EC5DA7422B0E}" type="presOf" srcId="{A7A9B94C-C3EA-4972-952F-7670CE24FFF9}" destId="{4D928E44-71F8-4F20-ACD8-0A3337618B8F}" srcOrd="1" destOrd="3" presId="urn:microsoft.com/office/officeart/2005/8/layout/hProcess6"/>
    <dgm:cxn modelId="{65C2EDA5-8657-45EC-A3F4-79BF42733B08}" srcId="{86A9C7A3-9F47-4A7A-9530-2BE894E56FDF}" destId="{FEE06A53-5CF7-49FF-A222-6219F5ED05E0}" srcOrd="0" destOrd="0" parTransId="{C4EF5312-B2FD-4A1F-96E9-097989CB2CD2}" sibTransId="{DCDAA335-A9B0-44FD-8715-75FC2D637C82}"/>
    <dgm:cxn modelId="{B6F522AE-DEF1-4498-83D6-5FA325652CBA}" type="presOf" srcId="{06CA1D31-CA22-4929-857F-181100FF4D55}" destId="{239618DA-69ED-450D-AED0-A54C8CD7E7C6}" srcOrd="1" destOrd="0" presId="urn:microsoft.com/office/officeart/2005/8/layout/hProcess6"/>
    <dgm:cxn modelId="{243845AF-4211-4C8D-9DF6-3032EEF41EA3}" type="presOf" srcId="{65321E12-D056-4DDE-A5FF-9ED0C5B5B712}" destId="{B01E7FC7-649A-4202-8AEE-771B01A2D2D6}" srcOrd="1" destOrd="3" presId="urn:microsoft.com/office/officeart/2005/8/layout/hProcess6"/>
    <dgm:cxn modelId="{4A47A5AF-B0E8-4CC7-8013-CC7FABD939D5}" type="presOf" srcId="{B2570BB8-E5CB-4935-8B8B-A871E4DFBB5A}" destId="{19653011-F0AF-4B56-812F-9762CD83E5F4}" srcOrd="1" destOrd="3" presId="urn:microsoft.com/office/officeart/2005/8/layout/hProcess6"/>
    <dgm:cxn modelId="{ADEA27B3-C536-46E3-BE8F-FE841DC8D820}" srcId="{3FE9C0AA-2DD2-4924-A007-A0AC68EB0953}" destId="{6A9ECB56-D473-411B-8E95-4BA6C6363C8F}" srcOrd="2" destOrd="0" parTransId="{17AC764D-A7DD-4370-8053-5E645F30C4A7}" sibTransId="{9338B1E7-68F4-420D-942B-59472C6D6F65}"/>
    <dgm:cxn modelId="{A8BF0AB5-C19A-414E-9C47-F86185BD7FFA}" srcId="{86A9C7A3-9F47-4A7A-9530-2BE894E56FDF}" destId="{B3760B24-39F3-4CD7-B235-449679B4BF34}" srcOrd="4" destOrd="0" parTransId="{2F43787F-AEF6-45D0-9034-C8C7B2839127}" sibTransId="{D9C79014-1C12-4F6C-867B-ACDAD5BD155D}"/>
    <dgm:cxn modelId="{35EA84B5-F9D3-4725-82E6-231A68734BBE}" type="presOf" srcId="{3FE9C0AA-2DD2-4924-A007-A0AC68EB0953}" destId="{16C5F9BE-BAF7-44D1-BE96-145B91141DF5}" srcOrd="0" destOrd="0" presId="urn:microsoft.com/office/officeart/2005/8/layout/hProcess6"/>
    <dgm:cxn modelId="{FDF2AAB7-170F-40E6-8702-23FDB9E96ED7}" type="presOf" srcId="{1B886BA9-9DD9-4E60-9928-39AEEF5F11C5}" destId="{9C2257E9-8865-4206-B724-D19F387179EB}" srcOrd="0" destOrd="3" presId="urn:microsoft.com/office/officeart/2005/8/layout/hProcess6"/>
    <dgm:cxn modelId="{4B9B2EB9-8E93-4E0C-BF71-A9714807689D}" srcId="{E4A77B04-2E59-40B1-A9D9-A5DF1D5006DF}" destId="{86A9C7A3-9F47-4A7A-9530-2BE894E56FDF}" srcOrd="2" destOrd="0" parTransId="{A19313E6-4543-4AA7-8AD8-D2FF2E139781}" sibTransId="{88A7F6C2-9837-4C84-9880-B3286A2BD9AB}"/>
    <dgm:cxn modelId="{EE0078B9-CF0B-4052-9869-D58100FA8569}" type="presOf" srcId="{06CA1D31-CA22-4929-857F-181100FF4D55}" destId="{085EB4C0-60D5-49BB-B38C-BD8C57F041C2}" srcOrd="0" destOrd="0" presId="urn:microsoft.com/office/officeart/2005/8/layout/hProcess6"/>
    <dgm:cxn modelId="{8E4AF1B9-F9F3-451E-8B3E-093DDD579B16}" type="presOf" srcId="{65321E12-D056-4DDE-A5FF-9ED0C5B5B712}" destId="{EE6D2E9F-35F9-4063-87D0-75D227ECE7B9}" srcOrd="0" destOrd="3" presId="urn:microsoft.com/office/officeart/2005/8/layout/hProcess6"/>
    <dgm:cxn modelId="{E7F5C8BA-837B-4628-AAA7-406170EBF262}" srcId="{F3C3CFB7-71E8-4CC4-8E28-838F3B2B9245}" destId="{24F606FA-5AB6-455A-8B13-EF701B44A585}" srcOrd="1" destOrd="0" parTransId="{FA43092F-5729-4BCE-9168-66829051E526}" sibTransId="{D5BC4E4C-F290-44D8-91E5-169BC945F8D3}"/>
    <dgm:cxn modelId="{03CDAEBB-1E02-4807-9400-EAD259B33C90}" type="presOf" srcId="{A45B4B69-FE81-43AC-A9EF-D7BE8F5CC5FD}" destId="{EE6D2E9F-35F9-4063-87D0-75D227ECE7B9}" srcOrd="0" destOrd="2" presId="urn:microsoft.com/office/officeart/2005/8/layout/hProcess6"/>
    <dgm:cxn modelId="{2D2ED3BB-5956-4F85-B0C4-A24B73D4F336}" type="presOf" srcId="{6A9ECB56-D473-411B-8E95-4BA6C6363C8F}" destId="{085EB4C0-60D5-49BB-B38C-BD8C57F041C2}" srcOrd="0" destOrd="2" presId="urn:microsoft.com/office/officeart/2005/8/layout/hProcess6"/>
    <dgm:cxn modelId="{A63696BC-577F-4AD4-94E4-41C709E4C5FB}" srcId="{A4980DBF-35E3-4114-B179-715F3C9019EB}" destId="{F5D357D4-D9FA-4344-8478-905FF58588E9}" srcOrd="1" destOrd="0" parTransId="{4E232FBB-158E-4F6E-AB75-F5CCC9F68187}" sibTransId="{5B9B2A0F-066D-43A5-AB10-F90086A2082C}"/>
    <dgm:cxn modelId="{42B0D9BD-B545-4FFC-8042-6577052CD630}" type="presOf" srcId="{8C9BF6DB-8609-4717-AAC5-03C4276BBD5A}" destId="{EE6D2E9F-35F9-4063-87D0-75D227ECE7B9}" srcOrd="0" destOrd="0" presId="urn:microsoft.com/office/officeart/2005/8/layout/hProcess6"/>
    <dgm:cxn modelId="{19930DC4-9B39-4EF7-9E93-D9D0106D582C}" type="presOf" srcId="{25AE49E6-2514-4095-8567-4ADF05710672}" destId="{2104D1E9-5B1E-47B7-BCE5-491AB489567B}" srcOrd="0" destOrd="1" presId="urn:microsoft.com/office/officeart/2005/8/layout/hProcess6"/>
    <dgm:cxn modelId="{A6C547C5-7595-40C2-B076-A6411AE99EC5}" type="presOf" srcId="{B8FC5276-167D-46C4-A00F-746897D1FDAC}" destId="{9C2257E9-8865-4206-B724-D19F387179EB}" srcOrd="0" destOrd="2" presId="urn:microsoft.com/office/officeart/2005/8/layout/hProcess6"/>
    <dgm:cxn modelId="{9990EECA-6DF8-4F10-81E3-36B0C123AFC3}" srcId="{86A9C7A3-9F47-4A7A-9530-2BE894E56FDF}" destId="{1B886BA9-9DD9-4E60-9928-39AEEF5F11C5}" srcOrd="3" destOrd="0" parTransId="{5EF3A379-C291-4A9E-BC2A-6872F7A837F6}" sibTransId="{726343CE-1D55-444C-8F48-5A54936ED397}"/>
    <dgm:cxn modelId="{43EC3FCE-88EB-4458-82A9-5A649AD8CBCF}" type="presOf" srcId="{A7A9B94C-C3EA-4972-952F-7670CE24FFF9}" destId="{531F1CBA-9B9A-464D-8898-46CF75F46FC3}" srcOrd="0" destOrd="3" presId="urn:microsoft.com/office/officeart/2005/8/layout/hProcess6"/>
    <dgm:cxn modelId="{1340EDCE-3EBD-48C2-B66C-E2A17C2115D3}" type="presOf" srcId="{B3760B24-39F3-4CD7-B235-449679B4BF34}" destId="{A2141B6C-E06E-4517-B14F-04FCCB92D6C7}" srcOrd="1" destOrd="4" presId="urn:microsoft.com/office/officeart/2005/8/layout/hProcess6"/>
    <dgm:cxn modelId="{6709FACF-20EF-4C15-A200-A0B48673C9CF}" type="presOf" srcId="{FEE06A53-5CF7-49FF-A222-6219F5ED05E0}" destId="{A2141B6C-E06E-4517-B14F-04FCCB92D6C7}" srcOrd="1" destOrd="0" presId="urn:microsoft.com/office/officeart/2005/8/layout/hProcess6"/>
    <dgm:cxn modelId="{5F53E9DA-96D0-4DCA-8879-04C6C0B05BDC}" type="presOf" srcId="{F5D357D4-D9FA-4344-8478-905FF58588E9}" destId="{EE6D2E9F-35F9-4063-87D0-75D227ECE7B9}" srcOrd="0" destOrd="1" presId="urn:microsoft.com/office/officeart/2005/8/layout/hProcess6"/>
    <dgm:cxn modelId="{33B2D5E2-2F91-4EC8-9EEB-CA61545F98F5}" srcId="{E4A77B04-2E59-40B1-A9D9-A5DF1D5006DF}" destId="{F3C3CFB7-71E8-4CC4-8E28-838F3B2B9245}" srcOrd="4" destOrd="0" parTransId="{76404B96-C6F1-48CA-9B0C-A4C1079F526E}" sibTransId="{F07FA2E8-2F5D-4665-A8DD-406F81DA64AC}"/>
    <dgm:cxn modelId="{BB79EEE3-1E1A-4CC6-91E3-91ED80EF4FD9}" srcId="{A4980DBF-35E3-4114-B179-715F3C9019EB}" destId="{8C9BF6DB-8609-4717-AAC5-03C4276BBD5A}" srcOrd="0" destOrd="0" parTransId="{53354A22-E68D-4B00-9C24-58DEB181063D}" sibTransId="{960FED38-20A1-4D4D-A79E-AE5F21D9F5EC}"/>
    <dgm:cxn modelId="{182703EE-6EF9-4233-A5C9-4761C5EEFED2}" srcId="{F3C3CFB7-71E8-4CC4-8E28-838F3B2B9245}" destId="{265BC00C-6799-4709-A022-147A3AFA701A}" srcOrd="0" destOrd="0" parTransId="{B7721313-E31F-418E-9676-296217D3F855}" sibTransId="{29D6DB2C-E51D-48A8-B89E-09CD3DCB02F5}"/>
    <dgm:cxn modelId="{854AF4EF-4377-4F71-92E5-F39152ACF148}" type="presOf" srcId="{7BFF11E8-AD7A-489C-B1D4-330B8BDE2DE0}" destId="{9C2257E9-8865-4206-B724-D19F387179EB}" srcOrd="0" destOrd="1" presId="urn:microsoft.com/office/officeart/2005/8/layout/hProcess6"/>
    <dgm:cxn modelId="{47E4A6FA-F8BE-4A36-9C7F-98894B88F9EA}" type="presOf" srcId="{05B43995-D9DA-47C9-855C-0AFBA4AA7B46}" destId="{19653011-F0AF-4B56-812F-9762CD83E5F4}" srcOrd="1" destOrd="2" presId="urn:microsoft.com/office/officeart/2005/8/layout/hProcess6"/>
    <dgm:cxn modelId="{D06FD6FA-C53A-4E85-8857-086F29B5771A}" type="presOf" srcId="{05B43995-D9DA-47C9-855C-0AFBA4AA7B46}" destId="{2104D1E9-5B1E-47B7-BCE5-491AB489567B}" srcOrd="0" destOrd="2" presId="urn:microsoft.com/office/officeart/2005/8/layout/hProcess6"/>
    <dgm:cxn modelId="{B45A24D9-E2C1-458E-BB36-349CDAB1E0EF}" type="presParOf" srcId="{6D93EEAD-A5BA-4D6D-BE1D-282B667BB4CD}" destId="{1C07EBB8-B1AA-45DC-A440-A8261B6B94AB}" srcOrd="0" destOrd="0" presId="urn:microsoft.com/office/officeart/2005/8/layout/hProcess6"/>
    <dgm:cxn modelId="{09F93524-ED36-4A12-9E44-599E02CDF2A8}" type="presParOf" srcId="{1C07EBB8-B1AA-45DC-A440-A8261B6B94AB}" destId="{6FE39853-1111-4D3A-83C9-E2F98CB9E6F7}" srcOrd="0" destOrd="0" presId="urn:microsoft.com/office/officeart/2005/8/layout/hProcess6"/>
    <dgm:cxn modelId="{98BEDA8A-990A-404F-961E-96919E1E7088}" type="presParOf" srcId="{1C07EBB8-B1AA-45DC-A440-A8261B6B94AB}" destId="{EE6D2E9F-35F9-4063-87D0-75D227ECE7B9}" srcOrd="1" destOrd="0" presId="urn:microsoft.com/office/officeart/2005/8/layout/hProcess6"/>
    <dgm:cxn modelId="{6076FDBF-7617-4876-BA12-72122FC0C38E}" type="presParOf" srcId="{1C07EBB8-B1AA-45DC-A440-A8261B6B94AB}" destId="{B01E7FC7-649A-4202-8AEE-771B01A2D2D6}" srcOrd="2" destOrd="0" presId="urn:microsoft.com/office/officeart/2005/8/layout/hProcess6"/>
    <dgm:cxn modelId="{96BA452B-0C0F-492B-867B-96F2CB8A1A17}" type="presParOf" srcId="{1C07EBB8-B1AA-45DC-A440-A8261B6B94AB}" destId="{EF1EDE35-D336-474E-93B2-31DF0F53A489}" srcOrd="3" destOrd="0" presId="urn:microsoft.com/office/officeart/2005/8/layout/hProcess6"/>
    <dgm:cxn modelId="{AF96B5DD-7BB4-40A7-B183-0D4D78E94745}" type="presParOf" srcId="{6D93EEAD-A5BA-4D6D-BE1D-282B667BB4CD}" destId="{8E282222-152A-45F0-9C1C-CA2A5B6A95D9}" srcOrd="1" destOrd="0" presId="urn:microsoft.com/office/officeart/2005/8/layout/hProcess6"/>
    <dgm:cxn modelId="{8CAB37F4-31FE-4F1B-B116-6E26924DE5CA}" type="presParOf" srcId="{6D93EEAD-A5BA-4D6D-BE1D-282B667BB4CD}" destId="{321012BB-A08F-4EB6-A4A0-A85517ACE395}" srcOrd="2" destOrd="0" presId="urn:microsoft.com/office/officeart/2005/8/layout/hProcess6"/>
    <dgm:cxn modelId="{A9CE4C3E-86FA-413F-BFCD-98B193DDEAD0}" type="presParOf" srcId="{321012BB-A08F-4EB6-A4A0-A85517ACE395}" destId="{A452D27E-384F-405F-8F5B-3AF8518CDC88}" srcOrd="0" destOrd="0" presId="urn:microsoft.com/office/officeart/2005/8/layout/hProcess6"/>
    <dgm:cxn modelId="{44B91133-6E1A-4FE4-A89E-BB7AA63F79FF}" type="presParOf" srcId="{321012BB-A08F-4EB6-A4A0-A85517ACE395}" destId="{085EB4C0-60D5-49BB-B38C-BD8C57F041C2}" srcOrd="1" destOrd="0" presId="urn:microsoft.com/office/officeart/2005/8/layout/hProcess6"/>
    <dgm:cxn modelId="{F740DADF-7E09-4E55-854D-6E7EDA5C171D}" type="presParOf" srcId="{321012BB-A08F-4EB6-A4A0-A85517ACE395}" destId="{239618DA-69ED-450D-AED0-A54C8CD7E7C6}" srcOrd="2" destOrd="0" presId="urn:microsoft.com/office/officeart/2005/8/layout/hProcess6"/>
    <dgm:cxn modelId="{A241A09A-0A3A-4419-A302-D277CDE9594E}" type="presParOf" srcId="{321012BB-A08F-4EB6-A4A0-A85517ACE395}" destId="{16C5F9BE-BAF7-44D1-BE96-145B91141DF5}" srcOrd="3" destOrd="0" presId="urn:microsoft.com/office/officeart/2005/8/layout/hProcess6"/>
    <dgm:cxn modelId="{2BE807BB-B3A0-454E-BEA4-4886CBCF30B5}" type="presParOf" srcId="{6D93EEAD-A5BA-4D6D-BE1D-282B667BB4CD}" destId="{66CD5C36-333C-4F5E-9870-65FCA4BEE60C}" srcOrd="3" destOrd="0" presId="urn:microsoft.com/office/officeart/2005/8/layout/hProcess6"/>
    <dgm:cxn modelId="{2F60F4EB-482C-429D-9B49-2AB2B062F6BA}" type="presParOf" srcId="{6D93EEAD-A5BA-4D6D-BE1D-282B667BB4CD}" destId="{5E2ADD84-9700-470B-833B-21E9090C781C}" srcOrd="4" destOrd="0" presId="urn:microsoft.com/office/officeart/2005/8/layout/hProcess6"/>
    <dgm:cxn modelId="{330A7C60-EF6E-4121-B72E-624286C10277}" type="presParOf" srcId="{5E2ADD84-9700-470B-833B-21E9090C781C}" destId="{9244753A-9B25-4FDA-9618-EFDFE64BA371}" srcOrd="0" destOrd="0" presId="urn:microsoft.com/office/officeart/2005/8/layout/hProcess6"/>
    <dgm:cxn modelId="{8754CCF1-4889-4BF8-A0FE-6F5E080EB4C9}" type="presParOf" srcId="{5E2ADD84-9700-470B-833B-21E9090C781C}" destId="{9C2257E9-8865-4206-B724-D19F387179EB}" srcOrd="1" destOrd="0" presId="urn:microsoft.com/office/officeart/2005/8/layout/hProcess6"/>
    <dgm:cxn modelId="{AECFB491-79E2-416A-9680-816E0BB52A30}" type="presParOf" srcId="{5E2ADD84-9700-470B-833B-21E9090C781C}" destId="{A2141B6C-E06E-4517-B14F-04FCCB92D6C7}" srcOrd="2" destOrd="0" presId="urn:microsoft.com/office/officeart/2005/8/layout/hProcess6"/>
    <dgm:cxn modelId="{80EC1AD1-81F0-4550-A86D-5E4B6E792C53}" type="presParOf" srcId="{5E2ADD84-9700-470B-833B-21E9090C781C}" destId="{9E20FC34-C320-48DA-BD01-92DD7A029AFE}" srcOrd="3" destOrd="0" presId="urn:microsoft.com/office/officeart/2005/8/layout/hProcess6"/>
    <dgm:cxn modelId="{2AEA6945-952E-4698-A2D8-D997FE065228}" type="presParOf" srcId="{6D93EEAD-A5BA-4D6D-BE1D-282B667BB4CD}" destId="{1BCA097F-D22B-4DE9-B049-55B6BE2A10BC}" srcOrd="5" destOrd="0" presId="urn:microsoft.com/office/officeart/2005/8/layout/hProcess6"/>
    <dgm:cxn modelId="{57C43ECF-EFBB-4F85-969A-8E6D7953E7D9}" type="presParOf" srcId="{6D93EEAD-A5BA-4D6D-BE1D-282B667BB4CD}" destId="{D3A48D1B-1D3C-445A-B280-700AFFA94BB8}" srcOrd="6" destOrd="0" presId="urn:microsoft.com/office/officeart/2005/8/layout/hProcess6"/>
    <dgm:cxn modelId="{15A68AC2-76DC-45C0-848D-44AB4D408624}" type="presParOf" srcId="{D3A48D1B-1D3C-445A-B280-700AFFA94BB8}" destId="{BFCB2054-49B9-459F-BD57-700650C0928B}" srcOrd="0" destOrd="0" presId="urn:microsoft.com/office/officeart/2005/8/layout/hProcess6"/>
    <dgm:cxn modelId="{1FA246CE-3648-4713-8434-35F8056878CB}" type="presParOf" srcId="{D3A48D1B-1D3C-445A-B280-700AFFA94BB8}" destId="{2104D1E9-5B1E-47B7-BCE5-491AB489567B}" srcOrd="1" destOrd="0" presId="urn:microsoft.com/office/officeart/2005/8/layout/hProcess6"/>
    <dgm:cxn modelId="{4D520A11-10BC-48CE-AE15-B5C337DCD50D}" type="presParOf" srcId="{D3A48D1B-1D3C-445A-B280-700AFFA94BB8}" destId="{19653011-F0AF-4B56-812F-9762CD83E5F4}" srcOrd="2" destOrd="0" presId="urn:microsoft.com/office/officeart/2005/8/layout/hProcess6"/>
    <dgm:cxn modelId="{69D5FBEF-4B63-43A7-B542-3253155BE6B7}" type="presParOf" srcId="{D3A48D1B-1D3C-445A-B280-700AFFA94BB8}" destId="{8056D8BD-7144-45E8-B680-72B98664A2EE}" srcOrd="3" destOrd="0" presId="urn:microsoft.com/office/officeart/2005/8/layout/hProcess6"/>
    <dgm:cxn modelId="{26181499-CE40-42CC-ABA2-A26467B9954B}" type="presParOf" srcId="{6D93EEAD-A5BA-4D6D-BE1D-282B667BB4CD}" destId="{41DA9E42-C5D8-4264-97BF-CAA3BE8158AE}" srcOrd="7" destOrd="0" presId="urn:microsoft.com/office/officeart/2005/8/layout/hProcess6"/>
    <dgm:cxn modelId="{85C3C3BB-8B9D-4C62-9C41-95C950430296}" type="presParOf" srcId="{6D93EEAD-A5BA-4D6D-BE1D-282B667BB4CD}" destId="{89D5D757-7670-4234-AEDC-693169E8F3B3}" srcOrd="8" destOrd="0" presId="urn:microsoft.com/office/officeart/2005/8/layout/hProcess6"/>
    <dgm:cxn modelId="{81C1CBFC-318E-4B3D-89D3-27388B839153}" type="presParOf" srcId="{89D5D757-7670-4234-AEDC-693169E8F3B3}" destId="{E8B919A4-FBD5-4B7C-875E-F2593C114D70}" srcOrd="0" destOrd="0" presId="urn:microsoft.com/office/officeart/2005/8/layout/hProcess6"/>
    <dgm:cxn modelId="{F9423427-A220-4499-B37E-C2D2A370425D}" type="presParOf" srcId="{89D5D757-7670-4234-AEDC-693169E8F3B3}" destId="{531F1CBA-9B9A-464D-8898-46CF75F46FC3}" srcOrd="1" destOrd="0" presId="urn:microsoft.com/office/officeart/2005/8/layout/hProcess6"/>
    <dgm:cxn modelId="{3A287713-2C21-49B3-950B-8CFB9B401FF3}" type="presParOf" srcId="{89D5D757-7670-4234-AEDC-693169E8F3B3}" destId="{4D928E44-71F8-4F20-ACD8-0A3337618B8F}" srcOrd="2" destOrd="0" presId="urn:microsoft.com/office/officeart/2005/8/layout/hProcess6"/>
    <dgm:cxn modelId="{53FFD20F-6BC1-43FE-8DE6-F990FBAD53B0}" type="presParOf" srcId="{89D5D757-7670-4234-AEDC-693169E8F3B3}" destId="{739562FD-992B-4C49-A12F-127A1979E64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DB91EC-CCFE-440D-869B-E8F15C5F20DE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8625C62-F770-4134-A35B-D709EF6B8FAC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e-DE" dirty="0" err="1">
              <a:solidFill>
                <a:schemeClr val="tx1"/>
              </a:solidFill>
            </a:rPr>
            <a:t>Persönl</a:t>
          </a:r>
          <a:r>
            <a:rPr lang="de-DE" dirty="0">
              <a:solidFill>
                <a:schemeClr val="tx1"/>
              </a:solidFill>
            </a:rPr>
            <a:t>. Anmeldung per Telefon, Mail oder vor Ort</a:t>
          </a:r>
        </a:p>
      </dgm:t>
    </dgm:pt>
    <dgm:pt modelId="{6A048274-99C3-4CE5-8352-5B05324E20E3}" type="parTrans" cxnId="{BC63042C-6964-47AF-9E61-6297B2415B10}">
      <dgm:prSet/>
      <dgm:spPr/>
      <dgm:t>
        <a:bodyPr/>
        <a:lstStyle/>
        <a:p>
          <a:endParaRPr lang="de-DE"/>
        </a:p>
      </dgm:t>
    </dgm:pt>
    <dgm:pt modelId="{1F384504-5D03-4485-8D88-8F49BC776D1E}" type="sibTrans" cxnId="{BC63042C-6964-47AF-9E61-6297B2415B10}">
      <dgm:prSet/>
      <dgm:spPr/>
      <dgm:t>
        <a:bodyPr/>
        <a:lstStyle/>
        <a:p>
          <a:endParaRPr lang="de-DE"/>
        </a:p>
      </dgm:t>
    </dgm:pt>
    <dgm:pt modelId="{277285FB-ED9F-4CFF-989E-7766E1B3EC0A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i="0" dirty="0"/>
            <a:t>KG</a:t>
          </a:r>
        </a:p>
      </dgm:t>
    </dgm:pt>
    <dgm:pt modelId="{40CA4C0E-A85E-4400-A014-1B04A97E017A}" type="parTrans" cxnId="{3BF97F80-0F9A-4564-A97B-646B47E92052}">
      <dgm:prSet/>
      <dgm:spPr/>
      <dgm:t>
        <a:bodyPr/>
        <a:lstStyle/>
        <a:p>
          <a:endParaRPr lang="de-DE"/>
        </a:p>
      </dgm:t>
    </dgm:pt>
    <dgm:pt modelId="{964CB381-3627-4769-8FC9-7FE7FE0CAB95}" type="sibTrans" cxnId="{3BF97F80-0F9A-4564-A97B-646B47E92052}">
      <dgm:prSet/>
      <dgm:spPr/>
      <dgm:t>
        <a:bodyPr/>
        <a:lstStyle/>
        <a:p>
          <a:endParaRPr lang="de-DE"/>
        </a:p>
      </dgm:t>
    </dgm:pt>
    <dgm:pt modelId="{8B83DFB0-24AC-4664-B257-6E000BB801F2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i="0" dirty="0"/>
            <a:t>§20</a:t>
          </a:r>
        </a:p>
      </dgm:t>
    </dgm:pt>
    <dgm:pt modelId="{E1E52BA0-C26D-4CA1-A9F9-9A83EA4014D6}" type="parTrans" cxnId="{70EDDB13-2E25-4603-BB6A-89A48C35BF30}">
      <dgm:prSet/>
      <dgm:spPr/>
      <dgm:t>
        <a:bodyPr/>
        <a:lstStyle/>
        <a:p>
          <a:endParaRPr lang="de-DE"/>
        </a:p>
      </dgm:t>
    </dgm:pt>
    <dgm:pt modelId="{E38DDEE8-B985-4B58-9FAD-31145497CA81}" type="sibTrans" cxnId="{70EDDB13-2E25-4603-BB6A-89A48C35BF30}">
      <dgm:prSet/>
      <dgm:spPr/>
      <dgm:t>
        <a:bodyPr/>
        <a:lstStyle/>
        <a:p>
          <a:endParaRPr lang="de-DE"/>
        </a:p>
      </dgm:t>
    </dgm:pt>
    <dgm:pt modelId="{7EA1733D-FB7B-425F-B0F7-F0C73A30A2DE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e-DE" dirty="0">
              <a:solidFill>
                <a:schemeClr val="tx1"/>
              </a:solidFill>
            </a:rPr>
            <a:t>Erst-termin</a:t>
          </a:r>
        </a:p>
      </dgm:t>
    </dgm:pt>
    <dgm:pt modelId="{DF2BD752-8BBD-4603-ACA7-18FF83BA8EEB}" type="parTrans" cxnId="{A3170B1A-7A57-40AA-9C07-148A97688058}">
      <dgm:prSet/>
      <dgm:spPr/>
      <dgm:t>
        <a:bodyPr/>
        <a:lstStyle/>
        <a:p>
          <a:endParaRPr lang="de-DE"/>
        </a:p>
      </dgm:t>
    </dgm:pt>
    <dgm:pt modelId="{B266A903-2DD2-42AB-90C5-0274A4E51C97}" type="sibTrans" cxnId="{A3170B1A-7A57-40AA-9C07-148A97688058}">
      <dgm:prSet/>
      <dgm:spPr/>
      <dgm:t>
        <a:bodyPr/>
        <a:lstStyle/>
        <a:p>
          <a:endParaRPr lang="de-DE"/>
        </a:p>
      </dgm:t>
    </dgm:pt>
    <dgm:pt modelId="{17EF1E10-DB79-430A-ACEA-80A82781DD32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Abgabe Rezept</a:t>
          </a:r>
        </a:p>
      </dgm:t>
    </dgm:pt>
    <dgm:pt modelId="{F9CFFADF-A6FE-4228-8AC7-FE626A3FD1D2}" type="parTrans" cxnId="{3B5C41E7-5FE8-4E48-8E03-3A8FDCE6D765}">
      <dgm:prSet/>
      <dgm:spPr/>
      <dgm:t>
        <a:bodyPr/>
        <a:lstStyle/>
        <a:p>
          <a:endParaRPr lang="de-DE"/>
        </a:p>
      </dgm:t>
    </dgm:pt>
    <dgm:pt modelId="{46AE860D-1823-4CD7-8124-B7C2A0F9BF50}" type="sibTrans" cxnId="{3B5C41E7-5FE8-4E48-8E03-3A8FDCE6D765}">
      <dgm:prSet/>
      <dgm:spPr/>
      <dgm:t>
        <a:bodyPr/>
        <a:lstStyle/>
        <a:p>
          <a:endParaRPr lang="de-DE"/>
        </a:p>
      </dgm:t>
    </dgm:pt>
    <dgm:pt modelId="{5C43544E-330D-444B-AC3B-99346334DC5B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e-DE" dirty="0">
              <a:solidFill>
                <a:schemeClr val="tx1"/>
              </a:solidFill>
            </a:rPr>
            <a:t>Verlauf</a:t>
          </a:r>
        </a:p>
      </dgm:t>
    </dgm:pt>
    <dgm:pt modelId="{8625DFD7-59F7-4D52-9171-F5F67D3AF5C7}" type="parTrans" cxnId="{332D8F00-AB4C-453F-A2CC-DCB12292DE6E}">
      <dgm:prSet/>
      <dgm:spPr/>
      <dgm:t>
        <a:bodyPr/>
        <a:lstStyle/>
        <a:p>
          <a:endParaRPr lang="de-DE"/>
        </a:p>
      </dgm:t>
    </dgm:pt>
    <dgm:pt modelId="{D6494A4D-5EEA-478E-922D-027877241E3A}" type="sibTrans" cxnId="{332D8F00-AB4C-453F-A2CC-DCB12292DE6E}">
      <dgm:prSet/>
      <dgm:spPr/>
      <dgm:t>
        <a:bodyPr/>
        <a:lstStyle/>
        <a:p>
          <a:endParaRPr lang="de-DE"/>
        </a:p>
      </dgm:t>
    </dgm:pt>
    <dgm:pt modelId="{06F1CCAE-D037-4B87-B2B9-D411F46401DA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Abschließende Rechnungs-stellung </a:t>
          </a:r>
        </a:p>
      </dgm:t>
    </dgm:pt>
    <dgm:pt modelId="{5C011A78-7BFC-4A3E-96BB-27218C5416A3}" type="parTrans" cxnId="{8EB00C91-D0C5-4F2C-9952-5A7A91C597B5}">
      <dgm:prSet/>
      <dgm:spPr/>
      <dgm:t>
        <a:bodyPr/>
        <a:lstStyle/>
        <a:p>
          <a:endParaRPr lang="de-DE"/>
        </a:p>
      </dgm:t>
    </dgm:pt>
    <dgm:pt modelId="{C9C091C3-1FE6-4C14-9091-650CABDC1045}" type="sibTrans" cxnId="{8EB00C91-D0C5-4F2C-9952-5A7A91C597B5}">
      <dgm:prSet/>
      <dgm:spPr/>
      <dgm:t>
        <a:bodyPr/>
        <a:lstStyle/>
        <a:p>
          <a:endParaRPr lang="de-DE"/>
        </a:p>
      </dgm:t>
    </dgm:pt>
    <dgm:pt modelId="{C885FCF0-948C-47DE-A865-AD24B2F1DCBF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i="0" dirty="0"/>
            <a:t>ET</a:t>
          </a:r>
        </a:p>
      </dgm:t>
    </dgm:pt>
    <dgm:pt modelId="{27427917-2EE4-40DF-8DD6-F75D1ED4A5E8}" type="parTrans" cxnId="{6FE29030-55BA-4DF4-95C7-B6918B3F9C70}">
      <dgm:prSet/>
      <dgm:spPr/>
      <dgm:t>
        <a:bodyPr/>
        <a:lstStyle/>
        <a:p>
          <a:endParaRPr lang="de-DE"/>
        </a:p>
      </dgm:t>
    </dgm:pt>
    <dgm:pt modelId="{E14B13E0-FFB2-435F-9AB5-1577CECA9304}" type="sibTrans" cxnId="{6FE29030-55BA-4DF4-95C7-B6918B3F9C70}">
      <dgm:prSet/>
      <dgm:spPr/>
      <dgm:t>
        <a:bodyPr/>
        <a:lstStyle/>
        <a:p>
          <a:endParaRPr lang="de-DE"/>
        </a:p>
      </dgm:t>
    </dgm:pt>
    <dgm:pt modelId="{021F4A06-6A87-4E9D-82EC-72FFE8F3AEC8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i="0" dirty="0"/>
            <a:t>Rehasport</a:t>
          </a:r>
        </a:p>
      </dgm:t>
    </dgm:pt>
    <dgm:pt modelId="{A7E2B841-B937-49A5-A0E9-6B160E6824B7}" type="parTrans" cxnId="{8E4C21F6-C0DC-4A42-8208-65D2D874306A}">
      <dgm:prSet/>
      <dgm:spPr/>
      <dgm:t>
        <a:bodyPr/>
        <a:lstStyle/>
        <a:p>
          <a:endParaRPr lang="de-DE"/>
        </a:p>
      </dgm:t>
    </dgm:pt>
    <dgm:pt modelId="{2EAA07B1-D2A0-41C6-8E0A-21A6AE466B84}" type="sibTrans" cxnId="{8E4C21F6-C0DC-4A42-8208-65D2D874306A}">
      <dgm:prSet/>
      <dgm:spPr/>
      <dgm:t>
        <a:bodyPr/>
        <a:lstStyle/>
        <a:p>
          <a:endParaRPr lang="de-DE"/>
        </a:p>
      </dgm:t>
    </dgm:pt>
    <dgm:pt modelId="{C3A52BBF-DFD3-4956-9FBF-9C5B1A2E32C0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i="0" dirty="0"/>
            <a:t>TopFit</a:t>
          </a:r>
        </a:p>
      </dgm:t>
    </dgm:pt>
    <dgm:pt modelId="{917DDE55-55D9-474C-B61D-A5B941E7B712}" type="parTrans" cxnId="{02486CA0-ED9E-436E-AFB7-4281E6317271}">
      <dgm:prSet/>
      <dgm:spPr/>
      <dgm:t>
        <a:bodyPr/>
        <a:lstStyle/>
        <a:p>
          <a:endParaRPr lang="de-DE"/>
        </a:p>
      </dgm:t>
    </dgm:pt>
    <dgm:pt modelId="{B66C7F05-5700-4ADE-A26E-959F4E6F2431}" type="sibTrans" cxnId="{02486CA0-ED9E-436E-AFB7-4281E6317271}">
      <dgm:prSet/>
      <dgm:spPr/>
      <dgm:t>
        <a:bodyPr/>
        <a:lstStyle/>
        <a:p>
          <a:endParaRPr lang="de-DE"/>
        </a:p>
      </dgm:t>
    </dgm:pt>
    <dgm:pt modelId="{A0B6538A-74CD-43F5-96E4-BFB3D975AF89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Probetraining</a:t>
          </a:r>
        </a:p>
      </dgm:t>
    </dgm:pt>
    <dgm:pt modelId="{57590CCC-D9F0-41B8-917F-5588B550D30D}" type="sibTrans" cxnId="{8ED355A3-E0D8-4998-8C99-165610EA9AA1}">
      <dgm:prSet/>
      <dgm:spPr/>
      <dgm:t>
        <a:bodyPr/>
        <a:lstStyle/>
        <a:p>
          <a:endParaRPr lang="de-DE"/>
        </a:p>
      </dgm:t>
    </dgm:pt>
    <dgm:pt modelId="{2A9205AB-5DDE-4844-85DC-649FD36078F6}" type="parTrans" cxnId="{8ED355A3-E0D8-4998-8C99-165610EA9AA1}">
      <dgm:prSet/>
      <dgm:spPr/>
      <dgm:t>
        <a:bodyPr/>
        <a:lstStyle/>
        <a:p>
          <a:endParaRPr lang="de-DE"/>
        </a:p>
      </dgm:t>
    </dgm:pt>
    <dgm:pt modelId="{2BB193E3-96CA-470C-8728-DA9645CFE48A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i="0" dirty="0"/>
            <a:t>T-Rena, IRENA</a:t>
          </a:r>
        </a:p>
      </dgm:t>
    </dgm:pt>
    <dgm:pt modelId="{8A4D32E4-D06C-4CF4-83F9-BDBDEE5CA4A7}" type="parTrans" cxnId="{7B79B82C-14E9-4B99-AFC7-30A4A38E924A}">
      <dgm:prSet/>
      <dgm:spPr/>
      <dgm:t>
        <a:bodyPr/>
        <a:lstStyle/>
        <a:p>
          <a:endParaRPr lang="de-DE"/>
        </a:p>
      </dgm:t>
    </dgm:pt>
    <dgm:pt modelId="{781A0182-F44C-46B5-BEBE-FCABB4197C31}" type="sibTrans" cxnId="{7B79B82C-14E9-4B99-AFC7-30A4A38E924A}">
      <dgm:prSet/>
      <dgm:spPr/>
      <dgm:t>
        <a:bodyPr/>
        <a:lstStyle/>
        <a:p>
          <a:endParaRPr lang="de-DE"/>
        </a:p>
      </dgm:t>
    </dgm:pt>
    <dgm:pt modelId="{9404054A-97BC-42BD-B22F-E3638109D87E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i="0" dirty="0"/>
            <a:t>u.a.</a:t>
          </a:r>
        </a:p>
      </dgm:t>
    </dgm:pt>
    <dgm:pt modelId="{91D20A2C-59E1-4AC8-8BD5-A991784DACE3}" type="parTrans" cxnId="{5E3846E4-8AED-42AA-B26E-B4830C804BC6}">
      <dgm:prSet/>
      <dgm:spPr/>
      <dgm:t>
        <a:bodyPr/>
        <a:lstStyle/>
        <a:p>
          <a:endParaRPr lang="de-DE"/>
        </a:p>
      </dgm:t>
    </dgm:pt>
    <dgm:pt modelId="{DF59F60A-D893-4E38-BA04-A1E2CD056BF4}" type="sibTrans" cxnId="{5E3846E4-8AED-42AA-B26E-B4830C804BC6}">
      <dgm:prSet/>
      <dgm:spPr/>
      <dgm:t>
        <a:bodyPr/>
        <a:lstStyle/>
        <a:p>
          <a:endParaRPr lang="de-DE"/>
        </a:p>
      </dgm:t>
    </dgm:pt>
    <dgm:pt modelId="{56BD7CF1-CE4D-4782-9EC5-152860EC8357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Vergabe weiterer Termine</a:t>
          </a:r>
        </a:p>
      </dgm:t>
    </dgm:pt>
    <dgm:pt modelId="{FFF95613-380F-4684-BFA9-4F2D05833477}" type="parTrans" cxnId="{64D8BB73-740E-4C8C-AEFC-C0FAE21C4459}">
      <dgm:prSet/>
      <dgm:spPr/>
      <dgm:t>
        <a:bodyPr/>
        <a:lstStyle/>
        <a:p>
          <a:endParaRPr lang="de-DE"/>
        </a:p>
      </dgm:t>
    </dgm:pt>
    <dgm:pt modelId="{9C8F9D76-2D7B-4ADB-9F03-3064C651CBC1}" type="sibTrans" cxnId="{64D8BB73-740E-4C8C-AEFC-C0FAE21C4459}">
      <dgm:prSet/>
      <dgm:spPr/>
      <dgm:t>
        <a:bodyPr/>
        <a:lstStyle/>
        <a:p>
          <a:endParaRPr lang="de-DE"/>
        </a:p>
      </dgm:t>
    </dgm:pt>
    <dgm:pt modelId="{0BDFF3CF-9D01-4C44-8D91-6286C64B1FC3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Start Kurs</a:t>
          </a:r>
        </a:p>
      </dgm:t>
    </dgm:pt>
    <dgm:pt modelId="{27212153-A1F7-48BB-8B42-9EBA8F980552}" type="parTrans" cxnId="{31661F54-34E9-4892-93FC-70842369B3A2}">
      <dgm:prSet/>
      <dgm:spPr/>
      <dgm:t>
        <a:bodyPr/>
        <a:lstStyle/>
        <a:p>
          <a:endParaRPr lang="de-DE"/>
        </a:p>
      </dgm:t>
    </dgm:pt>
    <dgm:pt modelId="{365B3348-CAAC-497D-8E23-793AC5EC8C61}" type="sibTrans" cxnId="{31661F54-34E9-4892-93FC-70842369B3A2}">
      <dgm:prSet/>
      <dgm:spPr/>
      <dgm:t>
        <a:bodyPr/>
        <a:lstStyle/>
        <a:p>
          <a:endParaRPr lang="de-DE"/>
        </a:p>
      </dgm:t>
    </dgm:pt>
    <dgm:pt modelId="{874F924F-FB72-4477-8E44-9938BFB20896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Start Vertrag </a:t>
          </a:r>
        </a:p>
      </dgm:t>
    </dgm:pt>
    <dgm:pt modelId="{85F252BD-B017-4DB4-95BA-0083ED73FEBB}" type="parTrans" cxnId="{F15A8C53-D0CB-4DB4-BAE4-3441D15AC8F4}">
      <dgm:prSet/>
      <dgm:spPr/>
      <dgm:t>
        <a:bodyPr/>
        <a:lstStyle/>
        <a:p>
          <a:endParaRPr lang="de-DE"/>
        </a:p>
      </dgm:t>
    </dgm:pt>
    <dgm:pt modelId="{AB0A10CA-1C07-4171-A699-1459B815A691}" type="sibTrans" cxnId="{F15A8C53-D0CB-4DB4-BAE4-3441D15AC8F4}">
      <dgm:prSet/>
      <dgm:spPr/>
      <dgm:t>
        <a:bodyPr/>
        <a:lstStyle/>
        <a:p>
          <a:endParaRPr lang="de-DE"/>
        </a:p>
      </dgm:t>
    </dgm:pt>
    <dgm:pt modelId="{5166BE27-45B9-42D0-AEAD-4584C3D9A2A1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u.a.</a:t>
          </a:r>
        </a:p>
      </dgm:t>
    </dgm:pt>
    <dgm:pt modelId="{D51E5D53-C3AF-47B3-837D-42466113DFB7}" type="parTrans" cxnId="{264011DA-912A-41E3-8EF1-E3C7877297ED}">
      <dgm:prSet/>
      <dgm:spPr/>
      <dgm:t>
        <a:bodyPr/>
        <a:lstStyle/>
        <a:p>
          <a:endParaRPr lang="de-DE"/>
        </a:p>
      </dgm:t>
    </dgm:pt>
    <dgm:pt modelId="{00D4B094-3E0B-4D29-A279-4F567E08E060}" type="sibTrans" cxnId="{264011DA-912A-41E3-8EF1-E3C7877297ED}">
      <dgm:prSet/>
      <dgm:spPr/>
      <dgm:t>
        <a:bodyPr/>
        <a:lstStyle/>
        <a:p>
          <a:endParaRPr lang="de-DE"/>
        </a:p>
      </dgm:t>
    </dgm:pt>
    <dgm:pt modelId="{2AA76F21-1B29-4696-B89D-1C7194EA4B9E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e-DE" sz="600" dirty="0"/>
            <a:t>Einforderung der </a:t>
          </a:r>
          <a:r>
            <a:rPr lang="de-DE" sz="600" dirty="0" err="1"/>
            <a:t>Rezeptgebüht</a:t>
          </a:r>
          <a:endParaRPr lang="de-DE" sz="600" dirty="0"/>
        </a:p>
      </dgm:t>
    </dgm:pt>
    <dgm:pt modelId="{4D1EF7FE-3CBE-470C-B61C-3C6EF0DF8977}" type="sibTrans" cxnId="{87DBD067-8D02-41AE-A3DB-9A892D0E8738}">
      <dgm:prSet/>
      <dgm:spPr/>
      <dgm:t>
        <a:bodyPr/>
        <a:lstStyle/>
        <a:p>
          <a:endParaRPr lang="de-DE"/>
        </a:p>
      </dgm:t>
    </dgm:pt>
    <dgm:pt modelId="{1DAD1C78-D1D7-4CD9-A53A-FE2AC58129F1}" type="parTrans" cxnId="{87DBD067-8D02-41AE-A3DB-9A892D0E8738}">
      <dgm:prSet/>
      <dgm:spPr/>
      <dgm:t>
        <a:bodyPr/>
        <a:lstStyle/>
        <a:p>
          <a:endParaRPr lang="de-DE"/>
        </a:p>
      </dgm:t>
    </dgm:pt>
    <dgm:pt modelId="{6E423FF7-4E60-4F9C-8EF8-4EAE2D587725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e-DE" dirty="0">
              <a:solidFill>
                <a:schemeClr val="tx1"/>
              </a:solidFill>
            </a:rPr>
            <a:t>Abschluss der Maß-nahme</a:t>
          </a:r>
        </a:p>
      </dgm:t>
    </dgm:pt>
    <dgm:pt modelId="{30225E12-32F4-4C8F-AA66-785CCD6632BA}" type="parTrans" cxnId="{9AECEA15-106B-461F-9360-1C0B932C8F0C}">
      <dgm:prSet/>
      <dgm:spPr/>
      <dgm:t>
        <a:bodyPr/>
        <a:lstStyle/>
        <a:p>
          <a:endParaRPr lang="de-DE"/>
        </a:p>
      </dgm:t>
    </dgm:pt>
    <dgm:pt modelId="{6771870E-C1A1-4DD2-B31A-40258F1C5ABF}" type="sibTrans" cxnId="{9AECEA15-106B-461F-9360-1C0B932C8F0C}">
      <dgm:prSet/>
      <dgm:spPr/>
      <dgm:t>
        <a:bodyPr/>
        <a:lstStyle/>
        <a:p>
          <a:endParaRPr lang="de-DE"/>
        </a:p>
      </dgm:t>
    </dgm:pt>
    <dgm:pt modelId="{62F4A25A-7BB6-44BA-849F-3A7480F7D833}">
      <dgm:prSet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de-DE" sz="600" dirty="0"/>
            <a:t>Durchführung der Maßnahme</a:t>
          </a:r>
        </a:p>
      </dgm:t>
    </dgm:pt>
    <dgm:pt modelId="{5A157292-157F-4E16-BB29-577185816569}" type="parTrans" cxnId="{F590C88F-32E4-486B-BE4D-4D21D8733F74}">
      <dgm:prSet/>
      <dgm:spPr/>
      <dgm:t>
        <a:bodyPr/>
        <a:lstStyle/>
        <a:p>
          <a:endParaRPr lang="de-DE"/>
        </a:p>
      </dgm:t>
    </dgm:pt>
    <dgm:pt modelId="{40AC946E-5D77-475B-9946-40D83A2BE938}" type="sibTrans" cxnId="{F590C88F-32E4-486B-BE4D-4D21D8733F74}">
      <dgm:prSet/>
      <dgm:spPr/>
      <dgm:t>
        <a:bodyPr/>
        <a:lstStyle/>
        <a:p>
          <a:endParaRPr lang="de-DE"/>
        </a:p>
      </dgm:t>
    </dgm:pt>
    <dgm:pt modelId="{07AAAF0E-9798-4FAA-B94F-F9C7EAEDF5EE}">
      <dgm:prSet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de-DE" sz="600" dirty="0"/>
            <a:t>Regelmäßige Rechnungs-stellung</a:t>
          </a:r>
        </a:p>
      </dgm:t>
    </dgm:pt>
    <dgm:pt modelId="{22E9BFC4-BC8F-4D23-A0E4-4E6292EB95CA}" type="parTrans" cxnId="{16AA48AC-85B8-4655-90FB-8040BCE4941C}">
      <dgm:prSet/>
      <dgm:spPr/>
      <dgm:t>
        <a:bodyPr/>
        <a:lstStyle/>
        <a:p>
          <a:endParaRPr lang="de-DE"/>
        </a:p>
      </dgm:t>
    </dgm:pt>
    <dgm:pt modelId="{E303B596-6D6A-4C4D-9371-155A4C292C71}" type="sibTrans" cxnId="{16AA48AC-85B8-4655-90FB-8040BCE4941C}">
      <dgm:prSet/>
      <dgm:spPr/>
      <dgm:t>
        <a:bodyPr/>
        <a:lstStyle/>
        <a:p>
          <a:endParaRPr lang="de-DE"/>
        </a:p>
      </dgm:t>
    </dgm:pt>
    <dgm:pt modelId="{74D44C2B-6FC5-41E3-80E1-372113D24187}" type="pres">
      <dgm:prSet presAssocID="{A8DB91EC-CCFE-440D-869B-E8F15C5F20DE}" presName="theList" presStyleCnt="0">
        <dgm:presLayoutVars>
          <dgm:dir/>
          <dgm:animLvl val="lvl"/>
          <dgm:resizeHandles val="exact"/>
        </dgm:presLayoutVars>
      </dgm:prSet>
      <dgm:spPr/>
    </dgm:pt>
    <dgm:pt modelId="{B1CA1582-EDED-4993-8DFF-15D132AAE0A1}" type="pres">
      <dgm:prSet presAssocID="{C8625C62-F770-4134-A35B-D709EF6B8FAC}" presName="compNode" presStyleCnt="0"/>
      <dgm:spPr/>
    </dgm:pt>
    <dgm:pt modelId="{36DD5101-C892-4E54-8A21-BD9384BD76C5}" type="pres">
      <dgm:prSet presAssocID="{C8625C62-F770-4134-A35B-D709EF6B8FAC}" presName="noGeometry" presStyleCnt="0"/>
      <dgm:spPr/>
    </dgm:pt>
    <dgm:pt modelId="{34BF4254-A380-42B5-B8CE-A410A9230932}" type="pres">
      <dgm:prSet presAssocID="{C8625C62-F770-4134-A35B-D709EF6B8FAC}" presName="childTextVisible" presStyleLbl="bgAccFollowNode1" presStyleIdx="0" presStyleCnt="4">
        <dgm:presLayoutVars>
          <dgm:bulletEnabled val="1"/>
        </dgm:presLayoutVars>
      </dgm:prSet>
      <dgm:spPr/>
    </dgm:pt>
    <dgm:pt modelId="{115DA232-45A1-4C14-8EE4-6865A0A2A4A8}" type="pres">
      <dgm:prSet presAssocID="{C8625C62-F770-4134-A35B-D709EF6B8FAC}" presName="childTextHidden" presStyleLbl="bgAccFollowNode1" presStyleIdx="0" presStyleCnt="4"/>
      <dgm:spPr/>
    </dgm:pt>
    <dgm:pt modelId="{3AB315D6-095C-4F7F-A835-AD905DB48A06}" type="pres">
      <dgm:prSet presAssocID="{C8625C62-F770-4134-A35B-D709EF6B8FAC}" presName="parentText" presStyleLbl="node1" presStyleIdx="0" presStyleCnt="4" custScaleX="151688" custScaleY="149462" custLinFactNeighborX="-25363" custLinFactNeighborY="-1999">
        <dgm:presLayoutVars>
          <dgm:chMax val="1"/>
          <dgm:bulletEnabled val="1"/>
        </dgm:presLayoutVars>
      </dgm:prSet>
      <dgm:spPr/>
    </dgm:pt>
    <dgm:pt modelId="{710F5CEB-9988-4793-86CA-3A27208119FF}" type="pres">
      <dgm:prSet presAssocID="{C8625C62-F770-4134-A35B-D709EF6B8FAC}" presName="aSpace" presStyleCnt="0"/>
      <dgm:spPr/>
    </dgm:pt>
    <dgm:pt modelId="{9D6FB726-4665-4BDC-9259-94A32B375E63}" type="pres">
      <dgm:prSet presAssocID="{7EA1733D-FB7B-425F-B0F7-F0C73A30A2DE}" presName="compNode" presStyleCnt="0"/>
      <dgm:spPr/>
    </dgm:pt>
    <dgm:pt modelId="{6500799B-B652-4A57-B3F2-594BE27AA75D}" type="pres">
      <dgm:prSet presAssocID="{7EA1733D-FB7B-425F-B0F7-F0C73A30A2DE}" presName="noGeometry" presStyleCnt="0"/>
      <dgm:spPr/>
    </dgm:pt>
    <dgm:pt modelId="{017855A1-9EF7-49F9-87D9-F416C7FD2597}" type="pres">
      <dgm:prSet presAssocID="{7EA1733D-FB7B-425F-B0F7-F0C73A30A2DE}" presName="childTextVisible" presStyleLbl="bgAccFollowNode1" presStyleIdx="1" presStyleCnt="4" custScaleX="108822">
        <dgm:presLayoutVars>
          <dgm:bulletEnabled val="1"/>
        </dgm:presLayoutVars>
      </dgm:prSet>
      <dgm:spPr/>
    </dgm:pt>
    <dgm:pt modelId="{11CE52AC-2B34-4379-94B5-194A260F632C}" type="pres">
      <dgm:prSet presAssocID="{7EA1733D-FB7B-425F-B0F7-F0C73A30A2DE}" presName="childTextHidden" presStyleLbl="bgAccFollowNode1" presStyleIdx="1" presStyleCnt="4"/>
      <dgm:spPr/>
    </dgm:pt>
    <dgm:pt modelId="{9F989D44-F5FD-475B-BEF2-B7B566C9193A}" type="pres">
      <dgm:prSet presAssocID="{7EA1733D-FB7B-425F-B0F7-F0C73A30A2DE}" presName="parentText" presStyleLbl="node1" presStyleIdx="1" presStyleCnt="4" custLinFactNeighborX="-7247" custLinFactNeighborY="-1999">
        <dgm:presLayoutVars>
          <dgm:chMax val="1"/>
          <dgm:bulletEnabled val="1"/>
        </dgm:presLayoutVars>
      </dgm:prSet>
      <dgm:spPr/>
    </dgm:pt>
    <dgm:pt modelId="{99B45AE0-74F7-4714-A375-A53430845171}" type="pres">
      <dgm:prSet presAssocID="{7EA1733D-FB7B-425F-B0F7-F0C73A30A2DE}" presName="aSpace" presStyleCnt="0"/>
      <dgm:spPr/>
    </dgm:pt>
    <dgm:pt modelId="{28DF07BF-6920-4BD6-8E44-F7EBFAE61A9A}" type="pres">
      <dgm:prSet presAssocID="{5C43544E-330D-444B-AC3B-99346334DC5B}" presName="compNode" presStyleCnt="0"/>
      <dgm:spPr/>
    </dgm:pt>
    <dgm:pt modelId="{42D744DC-7B09-45E2-9DEC-62B5A11DE011}" type="pres">
      <dgm:prSet presAssocID="{5C43544E-330D-444B-AC3B-99346334DC5B}" presName="noGeometry" presStyleCnt="0"/>
      <dgm:spPr/>
    </dgm:pt>
    <dgm:pt modelId="{3A4F2331-F7CD-4257-B97D-963F7476D094}" type="pres">
      <dgm:prSet presAssocID="{5C43544E-330D-444B-AC3B-99346334DC5B}" presName="childTextVisible" presStyleLbl="bgAccFollowNode1" presStyleIdx="2" presStyleCnt="4">
        <dgm:presLayoutVars>
          <dgm:bulletEnabled val="1"/>
        </dgm:presLayoutVars>
      </dgm:prSet>
      <dgm:spPr/>
    </dgm:pt>
    <dgm:pt modelId="{62CAAD3A-3125-4A37-B472-02EA538D155E}" type="pres">
      <dgm:prSet presAssocID="{5C43544E-330D-444B-AC3B-99346334DC5B}" presName="childTextHidden" presStyleLbl="bgAccFollowNode1" presStyleIdx="2" presStyleCnt="4"/>
      <dgm:spPr/>
    </dgm:pt>
    <dgm:pt modelId="{BB4A41AE-526E-4725-B5BC-489824AE6E53}" type="pres">
      <dgm:prSet presAssocID="{5C43544E-330D-444B-AC3B-99346334DC5B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A433ACB-2CBD-47A6-B5AA-AF7A15647C04}" type="pres">
      <dgm:prSet presAssocID="{5C43544E-330D-444B-AC3B-99346334DC5B}" presName="aSpace" presStyleCnt="0"/>
      <dgm:spPr/>
    </dgm:pt>
    <dgm:pt modelId="{3DCAE786-181B-464E-86A4-9E81E6181F8D}" type="pres">
      <dgm:prSet presAssocID="{6E423FF7-4E60-4F9C-8EF8-4EAE2D587725}" presName="compNode" presStyleCnt="0"/>
      <dgm:spPr/>
    </dgm:pt>
    <dgm:pt modelId="{E6E258E1-22AC-4DB8-998C-A8CB017F27AF}" type="pres">
      <dgm:prSet presAssocID="{6E423FF7-4E60-4F9C-8EF8-4EAE2D587725}" presName="noGeometry" presStyleCnt="0"/>
      <dgm:spPr/>
    </dgm:pt>
    <dgm:pt modelId="{991AD80F-3BC2-4441-ADDB-CE8BB1952234}" type="pres">
      <dgm:prSet presAssocID="{6E423FF7-4E60-4F9C-8EF8-4EAE2D587725}" presName="childTextVisible" presStyleLbl="bgAccFollowNode1" presStyleIdx="3" presStyleCnt="4">
        <dgm:presLayoutVars>
          <dgm:bulletEnabled val="1"/>
        </dgm:presLayoutVars>
      </dgm:prSet>
      <dgm:spPr/>
    </dgm:pt>
    <dgm:pt modelId="{D9A91FB7-A6AA-4990-9CBD-F2D153A6F8E2}" type="pres">
      <dgm:prSet presAssocID="{6E423FF7-4E60-4F9C-8EF8-4EAE2D587725}" presName="childTextHidden" presStyleLbl="bgAccFollowNode1" presStyleIdx="3" presStyleCnt="4"/>
      <dgm:spPr/>
    </dgm:pt>
    <dgm:pt modelId="{ABFE1B25-EED5-4470-A61C-A3D07B9A0168}" type="pres">
      <dgm:prSet presAssocID="{6E423FF7-4E60-4F9C-8EF8-4EAE2D587725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332D8F00-AB4C-453F-A2CC-DCB12292DE6E}" srcId="{A8DB91EC-CCFE-440D-869B-E8F15C5F20DE}" destId="{5C43544E-330D-444B-AC3B-99346334DC5B}" srcOrd="2" destOrd="0" parTransId="{8625DFD7-59F7-4D52-9171-F5F67D3AF5C7}" sibTransId="{D6494A4D-5EEA-478E-922D-027877241E3A}"/>
    <dgm:cxn modelId="{EE2FC403-E670-4DA8-92FD-9FBF708ED5FE}" type="presOf" srcId="{C8625C62-F770-4134-A35B-D709EF6B8FAC}" destId="{3AB315D6-095C-4F7F-A835-AD905DB48A06}" srcOrd="0" destOrd="0" presId="urn:microsoft.com/office/officeart/2005/8/layout/hProcess6"/>
    <dgm:cxn modelId="{CB0AD104-4DE5-4779-B5E3-E01B94D44165}" type="presOf" srcId="{8B83DFB0-24AC-4664-B257-6E000BB801F2}" destId="{115DA232-45A1-4C14-8EE4-6865A0A2A4A8}" srcOrd="1" destOrd="3" presId="urn:microsoft.com/office/officeart/2005/8/layout/hProcess6"/>
    <dgm:cxn modelId="{6BC12E07-FAE4-45FD-AFC2-DB4A90F9828A}" type="presOf" srcId="{6E423FF7-4E60-4F9C-8EF8-4EAE2D587725}" destId="{ABFE1B25-EED5-4470-A61C-A3D07B9A0168}" srcOrd="0" destOrd="0" presId="urn:microsoft.com/office/officeart/2005/8/layout/hProcess6"/>
    <dgm:cxn modelId="{70EDDB13-2E25-4603-BB6A-89A48C35BF30}" srcId="{C8625C62-F770-4134-A35B-D709EF6B8FAC}" destId="{8B83DFB0-24AC-4664-B257-6E000BB801F2}" srcOrd="3" destOrd="0" parTransId="{E1E52BA0-C26D-4CA1-A9F9-9A83EA4014D6}" sibTransId="{E38DDEE8-B985-4B58-9FAD-31145497CA81}"/>
    <dgm:cxn modelId="{9AECEA15-106B-461F-9360-1C0B932C8F0C}" srcId="{A8DB91EC-CCFE-440D-869B-E8F15C5F20DE}" destId="{6E423FF7-4E60-4F9C-8EF8-4EAE2D587725}" srcOrd="3" destOrd="0" parTransId="{30225E12-32F4-4C8F-AA66-785CCD6632BA}" sibTransId="{6771870E-C1A1-4DD2-B31A-40258F1C5ABF}"/>
    <dgm:cxn modelId="{A3170B1A-7A57-40AA-9C07-148A97688058}" srcId="{A8DB91EC-CCFE-440D-869B-E8F15C5F20DE}" destId="{7EA1733D-FB7B-425F-B0F7-F0C73A30A2DE}" srcOrd="1" destOrd="0" parTransId="{DF2BD752-8BBD-4603-ACA7-18FF83BA8EEB}" sibTransId="{B266A903-2DD2-42AB-90C5-0274A4E51C97}"/>
    <dgm:cxn modelId="{BB72A01A-8B28-4140-A4EB-D260DF8667E3}" type="presOf" srcId="{A8DB91EC-CCFE-440D-869B-E8F15C5F20DE}" destId="{74D44C2B-6FC5-41E3-80E1-372113D24187}" srcOrd="0" destOrd="0" presId="urn:microsoft.com/office/officeart/2005/8/layout/hProcess6"/>
    <dgm:cxn modelId="{F07F6324-B981-4026-8BAF-732F756E0332}" type="presOf" srcId="{021F4A06-6A87-4E9D-82EC-72FFE8F3AEC8}" destId="{34BF4254-A380-42B5-B8CE-A410A9230932}" srcOrd="0" destOrd="2" presId="urn:microsoft.com/office/officeart/2005/8/layout/hProcess6"/>
    <dgm:cxn modelId="{BC63042C-6964-47AF-9E61-6297B2415B10}" srcId="{A8DB91EC-CCFE-440D-869B-E8F15C5F20DE}" destId="{C8625C62-F770-4134-A35B-D709EF6B8FAC}" srcOrd="0" destOrd="0" parTransId="{6A048274-99C3-4CE5-8352-5B05324E20E3}" sibTransId="{1F384504-5D03-4485-8D88-8F49BC776D1E}"/>
    <dgm:cxn modelId="{7B79B82C-14E9-4B99-AFC7-30A4A38E924A}" srcId="{C8625C62-F770-4134-A35B-D709EF6B8FAC}" destId="{2BB193E3-96CA-470C-8728-DA9645CFE48A}" srcOrd="5" destOrd="0" parTransId="{8A4D32E4-D06C-4CF4-83F9-BDBDEE5CA4A7}" sibTransId="{781A0182-F44C-46B5-BEBE-FCABB4197C31}"/>
    <dgm:cxn modelId="{6FE29030-55BA-4DF4-95C7-B6918B3F9C70}" srcId="{C8625C62-F770-4134-A35B-D709EF6B8FAC}" destId="{C885FCF0-948C-47DE-A865-AD24B2F1DCBF}" srcOrd="1" destOrd="0" parTransId="{27427917-2EE4-40DF-8DD6-F75D1ED4A5E8}" sibTransId="{E14B13E0-FFB2-435F-9AB5-1577CECA9304}"/>
    <dgm:cxn modelId="{B7C75C33-4E63-4DC5-B0ED-3B4183FD67CF}" type="presOf" srcId="{2BB193E3-96CA-470C-8728-DA9645CFE48A}" destId="{34BF4254-A380-42B5-B8CE-A410A9230932}" srcOrd="0" destOrd="5" presId="urn:microsoft.com/office/officeart/2005/8/layout/hProcess6"/>
    <dgm:cxn modelId="{15B4FD3F-F9CB-4ECD-A7CC-5A4B503B5A2C}" type="presOf" srcId="{07AAAF0E-9798-4FAA-B94F-F9C7EAEDF5EE}" destId="{62CAAD3A-3125-4A37-B472-02EA538D155E}" srcOrd="1" destOrd="1" presId="urn:microsoft.com/office/officeart/2005/8/layout/hProcess6"/>
    <dgm:cxn modelId="{1556FE5F-1F23-43D6-B908-B22FFE0F2DEE}" type="presOf" srcId="{07AAAF0E-9798-4FAA-B94F-F9C7EAEDF5EE}" destId="{3A4F2331-F7CD-4257-B97D-963F7476D094}" srcOrd="0" destOrd="1" presId="urn:microsoft.com/office/officeart/2005/8/layout/hProcess6"/>
    <dgm:cxn modelId="{F605F545-5FF3-49BF-AADA-3F4D507FEB26}" type="presOf" srcId="{56BD7CF1-CE4D-4782-9EC5-152860EC8357}" destId="{017855A1-9EF7-49F9-87D9-F416C7FD2597}" srcOrd="0" destOrd="2" presId="urn:microsoft.com/office/officeart/2005/8/layout/hProcess6"/>
    <dgm:cxn modelId="{7BBBA866-23CD-40B7-907F-754B587AC34F}" type="presOf" srcId="{0BDFF3CF-9D01-4C44-8D91-6286C64B1FC3}" destId="{11CE52AC-2B34-4379-94B5-194A260F632C}" srcOrd="1" destOrd="3" presId="urn:microsoft.com/office/officeart/2005/8/layout/hProcess6"/>
    <dgm:cxn modelId="{87DBD067-8D02-41AE-A3DB-9A892D0E8738}" srcId="{6E423FF7-4E60-4F9C-8EF8-4EAE2D587725}" destId="{2AA76F21-1B29-4696-B89D-1C7194EA4B9E}" srcOrd="1" destOrd="0" parTransId="{1DAD1C78-D1D7-4CD9-A53A-FE2AC58129F1}" sibTransId="{4D1EF7FE-3CBE-470C-B61C-3C6EF0DF8977}"/>
    <dgm:cxn modelId="{966A836A-9B25-4534-9474-B91BD6C8B6ED}" type="presOf" srcId="{C885FCF0-948C-47DE-A865-AD24B2F1DCBF}" destId="{34BF4254-A380-42B5-B8CE-A410A9230932}" srcOrd="0" destOrd="1" presId="urn:microsoft.com/office/officeart/2005/8/layout/hProcess6"/>
    <dgm:cxn modelId="{011A9F4E-3F91-46AF-BB33-9DC72BAF1F0E}" type="presOf" srcId="{C3A52BBF-DFD3-4956-9FBF-9C5B1A2E32C0}" destId="{34BF4254-A380-42B5-B8CE-A410A9230932}" srcOrd="0" destOrd="4" presId="urn:microsoft.com/office/officeart/2005/8/layout/hProcess6"/>
    <dgm:cxn modelId="{F15A8C53-D0CB-4DB4-BAE4-3441D15AC8F4}" srcId="{7EA1733D-FB7B-425F-B0F7-F0C73A30A2DE}" destId="{874F924F-FB72-4477-8E44-9938BFB20896}" srcOrd="4" destOrd="0" parTransId="{85F252BD-B017-4DB4-95BA-0083ED73FEBB}" sibTransId="{AB0A10CA-1C07-4171-A699-1459B815A691}"/>
    <dgm:cxn modelId="{64D8BB73-740E-4C8C-AEFC-C0FAE21C4459}" srcId="{7EA1733D-FB7B-425F-B0F7-F0C73A30A2DE}" destId="{56BD7CF1-CE4D-4782-9EC5-152860EC8357}" srcOrd="2" destOrd="0" parTransId="{FFF95613-380F-4684-BFA9-4F2D05833477}" sibTransId="{9C8F9D76-2D7B-4ADB-9F03-3064C651CBC1}"/>
    <dgm:cxn modelId="{31661F54-34E9-4892-93FC-70842369B3A2}" srcId="{7EA1733D-FB7B-425F-B0F7-F0C73A30A2DE}" destId="{0BDFF3CF-9D01-4C44-8D91-6286C64B1FC3}" srcOrd="3" destOrd="0" parTransId="{27212153-A1F7-48BB-8B42-9EBA8F980552}" sibTransId="{365B3348-CAAC-497D-8E23-793AC5EC8C61}"/>
    <dgm:cxn modelId="{D1E88954-3709-4C54-BFBD-3524DD43DFB2}" type="presOf" srcId="{62F4A25A-7BB6-44BA-849F-3A7480F7D833}" destId="{3A4F2331-F7CD-4257-B97D-963F7476D094}" srcOrd="0" destOrd="0" presId="urn:microsoft.com/office/officeart/2005/8/layout/hProcess6"/>
    <dgm:cxn modelId="{C22B5F56-5872-4DA8-A34E-477D98B4ACC1}" type="presOf" srcId="{C3A52BBF-DFD3-4956-9FBF-9C5B1A2E32C0}" destId="{115DA232-45A1-4C14-8EE4-6865A0A2A4A8}" srcOrd="1" destOrd="4" presId="urn:microsoft.com/office/officeart/2005/8/layout/hProcess6"/>
    <dgm:cxn modelId="{CE5AA956-ED1F-4ADC-AD3E-4E29204B93CA}" type="presOf" srcId="{874F924F-FB72-4477-8E44-9938BFB20896}" destId="{017855A1-9EF7-49F9-87D9-F416C7FD2597}" srcOrd="0" destOrd="4" presId="urn:microsoft.com/office/officeart/2005/8/layout/hProcess6"/>
    <dgm:cxn modelId="{53BAD456-F70D-47A4-AF12-62C2FDCCE87C}" type="presOf" srcId="{2AA76F21-1B29-4696-B89D-1C7194EA4B9E}" destId="{991AD80F-3BC2-4441-ADDB-CE8BB1952234}" srcOrd="0" destOrd="1" presId="urn:microsoft.com/office/officeart/2005/8/layout/hProcess6"/>
    <dgm:cxn modelId="{A3551459-1F68-4203-AA72-0BCB0A0743B5}" type="presOf" srcId="{874F924F-FB72-4477-8E44-9938BFB20896}" destId="{11CE52AC-2B34-4379-94B5-194A260F632C}" srcOrd="1" destOrd="4" presId="urn:microsoft.com/office/officeart/2005/8/layout/hProcess6"/>
    <dgm:cxn modelId="{3BF97F80-0F9A-4564-A97B-646B47E92052}" srcId="{C8625C62-F770-4134-A35B-D709EF6B8FAC}" destId="{277285FB-ED9F-4CFF-989E-7766E1B3EC0A}" srcOrd="0" destOrd="0" parTransId="{40CA4C0E-A85E-4400-A014-1B04A97E017A}" sibTransId="{964CB381-3627-4769-8FC9-7FE7FE0CAB95}"/>
    <dgm:cxn modelId="{0AE13F8F-9C1D-45A4-97D2-F7603C57AC4C}" type="presOf" srcId="{62F4A25A-7BB6-44BA-849F-3A7480F7D833}" destId="{62CAAD3A-3125-4A37-B472-02EA538D155E}" srcOrd="1" destOrd="0" presId="urn:microsoft.com/office/officeart/2005/8/layout/hProcess6"/>
    <dgm:cxn modelId="{F590C88F-32E4-486B-BE4D-4D21D8733F74}" srcId="{5C43544E-330D-444B-AC3B-99346334DC5B}" destId="{62F4A25A-7BB6-44BA-849F-3A7480F7D833}" srcOrd="0" destOrd="0" parTransId="{5A157292-157F-4E16-BB29-577185816569}" sibTransId="{40AC946E-5D77-475B-9946-40D83A2BE938}"/>
    <dgm:cxn modelId="{8EB00C91-D0C5-4F2C-9952-5A7A91C597B5}" srcId="{6E423FF7-4E60-4F9C-8EF8-4EAE2D587725}" destId="{06F1CCAE-D037-4B87-B2B9-D411F46401DA}" srcOrd="0" destOrd="0" parTransId="{5C011A78-7BFC-4A3E-96BB-27218C5416A3}" sibTransId="{C9C091C3-1FE6-4C14-9091-650CABDC1045}"/>
    <dgm:cxn modelId="{0C146396-CCB6-42E1-932D-590AA6B93782}" type="presOf" srcId="{7EA1733D-FB7B-425F-B0F7-F0C73A30A2DE}" destId="{9F989D44-F5FD-475B-BEF2-B7B566C9193A}" srcOrd="0" destOrd="0" presId="urn:microsoft.com/office/officeart/2005/8/layout/hProcess6"/>
    <dgm:cxn modelId="{E0B71299-E770-4FD0-A80F-F793C86F1EC6}" type="presOf" srcId="{A0B6538A-74CD-43F5-96E4-BFB3D975AF89}" destId="{017855A1-9EF7-49F9-87D9-F416C7FD2597}" srcOrd="0" destOrd="1" presId="urn:microsoft.com/office/officeart/2005/8/layout/hProcess6"/>
    <dgm:cxn modelId="{6FCCE89A-76D0-4C92-B535-8D35D18D87F2}" type="presOf" srcId="{8B83DFB0-24AC-4664-B257-6E000BB801F2}" destId="{34BF4254-A380-42B5-B8CE-A410A9230932}" srcOrd="0" destOrd="3" presId="urn:microsoft.com/office/officeart/2005/8/layout/hProcess6"/>
    <dgm:cxn modelId="{AE10329C-181E-4F0C-95EA-5074002B9D22}" type="presOf" srcId="{5166BE27-45B9-42D0-AEAD-4584C3D9A2A1}" destId="{11CE52AC-2B34-4379-94B5-194A260F632C}" srcOrd="1" destOrd="5" presId="urn:microsoft.com/office/officeart/2005/8/layout/hProcess6"/>
    <dgm:cxn modelId="{290ADC9D-06D7-468D-9475-27474374A88F}" type="presOf" srcId="{C885FCF0-948C-47DE-A865-AD24B2F1DCBF}" destId="{115DA232-45A1-4C14-8EE4-6865A0A2A4A8}" srcOrd="1" destOrd="1" presId="urn:microsoft.com/office/officeart/2005/8/layout/hProcess6"/>
    <dgm:cxn modelId="{D913429E-18B8-4E5C-98B0-C7A8D93D0EF7}" type="presOf" srcId="{2BB193E3-96CA-470C-8728-DA9645CFE48A}" destId="{115DA232-45A1-4C14-8EE4-6865A0A2A4A8}" srcOrd="1" destOrd="5" presId="urn:microsoft.com/office/officeart/2005/8/layout/hProcess6"/>
    <dgm:cxn modelId="{02486CA0-ED9E-436E-AFB7-4281E6317271}" srcId="{C8625C62-F770-4134-A35B-D709EF6B8FAC}" destId="{C3A52BBF-DFD3-4956-9FBF-9C5B1A2E32C0}" srcOrd="4" destOrd="0" parTransId="{917DDE55-55D9-474C-B61D-A5B941E7B712}" sibTransId="{B66C7F05-5700-4ADE-A26E-959F4E6F2431}"/>
    <dgm:cxn modelId="{8ED355A3-E0D8-4998-8C99-165610EA9AA1}" srcId="{7EA1733D-FB7B-425F-B0F7-F0C73A30A2DE}" destId="{A0B6538A-74CD-43F5-96E4-BFB3D975AF89}" srcOrd="1" destOrd="0" parTransId="{2A9205AB-5DDE-4844-85DC-649FD36078F6}" sibTransId="{57590CCC-D9F0-41B8-917F-5588B550D30D}"/>
    <dgm:cxn modelId="{1C13E2A5-AB50-4751-993C-338AFA6E3885}" type="presOf" srcId="{56BD7CF1-CE4D-4782-9EC5-152860EC8357}" destId="{11CE52AC-2B34-4379-94B5-194A260F632C}" srcOrd="1" destOrd="2" presId="urn:microsoft.com/office/officeart/2005/8/layout/hProcess6"/>
    <dgm:cxn modelId="{B0BE30A8-4A96-4326-97FC-02673DC71022}" type="presOf" srcId="{06F1CCAE-D037-4B87-B2B9-D411F46401DA}" destId="{D9A91FB7-A6AA-4990-9CBD-F2D153A6F8E2}" srcOrd="1" destOrd="0" presId="urn:microsoft.com/office/officeart/2005/8/layout/hProcess6"/>
    <dgm:cxn modelId="{B33E97A9-ED78-41B1-A032-AEEA315D807E}" type="presOf" srcId="{021F4A06-6A87-4E9D-82EC-72FFE8F3AEC8}" destId="{115DA232-45A1-4C14-8EE4-6865A0A2A4A8}" srcOrd="1" destOrd="2" presId="urn:microsoft.com/office/officeart/2005/8/layout/hProcess6"/>
    <dgm:cxn modelId="{16AA48AC-85B8-4655-90FB-8040BCE4941C}" srcId="{5C43544E-330D-444B-AC3B-99346334DC5B}" destId="{07AAAF0E-9798-4FAA-B94F-F9C7EAEDF5EE}" srcOrd="1" destOrd="0" parTransId="{22E9BFC4-BC8F-4D23-A0E4-4E6292EB95CA}" sibTransId="{E303B596-6D6A-4C4D-9371-155A4C292C71}"/>
    <dgm:cxn modelId="{007111AD-D8FE-4477-9B27-8A2E238ECAB2}" type="presOf" srcId="{17EF1E10-DB79-430A-ACEA-80A82781DD32}" destId="{11CE52AC-2B34-4379-94B5-194A260F632C}" srcOrd="1" destOrd="0" presId="urn:microsoft.com/office/officeart/2005/8/layout/hProcess6"/>
    <dgm:cxn modelId="{05AEA6BE-4F70-4185-8D40-A496A15AD671}" type="presOf" srcId="{9404054A-97BC-42BD-B22F-E3638109D87E}" destId="{34BF4254-A380-42B5-B8CE-A410A9230932}" srcOrd="0" destOrd="6" presId="urn:microsoft.com/office/officeart/2005/8/layout/hProcess6"/>
    <dgm:cxn modelId="{3DAB98D1-8507-4B00-9F59-1CE6B1E2B447}" type="presOf" srcId="{5C43544E-330D-444B-AC3B-99346334DC5B}" destId="{BB4A41AE-526E-4725-B5BC-489824AE6E53}" srcOrd="0" destOrd="0" presId="urn:microsoft.com/office/officeart/2005/8/layout/hProcess6"/>
    <dgm:cxn modelId="{BEC252D2-5654-44AF-A0DE-865A209DB7F9}" type="presOf" srcId="{9404054A-97BC-42BD-B22F-E3638109D87E}" destId="{115DA232-45A1-4C14-8EE4-6865A0A2A4A8}" srcOrd="1" destOrd="6" presId="urn:microsoft.com/office/officeart/2005/8/layout/hProcess6"/>
    <dgm:cxn modelId="{9547ECD8-ABEF-4F4F-98DF-A7C63D15CFA2}" type="presOf" srcId="{2AA76F21-1B29-4696-B89D-1C7194EA4B9E}" destId="{D9A91FB7-A6AA-4990-9CBD-F2D153A6F8E2}" srcOrd="1" destOrd="1" presId="urn:microsoft.com/office/officeart/2005/8/layout/hProcess6"/>
    <dgm:cxn modelId="{264011DA-912A-41E3-8EF1-E3C7877297ED}" srcId="{7EA1733D-FB7B-425F-B0F7-F0C73A30A2DE}" destId="{5166BE27-45B9-42D0-AEAD-4584C3D9A2A1}" srcOrd="5" destOrd="0" parTransId="{D51E5D53-C3AF-47B3-837D-42466113DFB7}" sibTransId="{00D4B094-3E0B-4D29-A279-4F567E08E060}"/>
    <dgm:cxn modelId="{1D95DADC-67BA-48BC-8C6F-29B8E47DAC91}" type="presOf" srcId="{06F1CCAE-D037-4B87-B2B9-D411F46401DA}" destId="{991AD80F-3BC2-4441-ADDB-CE8BB1952234}" srcOrd="0" destOrd="0" presId="urn:microsoft.com/office/officeart/2005/8/layout/hProcess6"/>
    <dgm:cxn modelId="{5E3846E4-8AED-42AA-B26E-B4830C804BC6}" srcId="{C8625C62-F770-4134-A35B-D709EF6B8FAC}" destId="{9404054A-97BC-42BD-B22F-E3638109D87E}" srcOrd="6" destOrd="0" parTransId="{91D20A2C-59E1-4AC8-8BD5-A991784DACE3}" sibTransId="{DF59F60A-D893-4E38-BA04-A1E2CD056BF4}"/>
    <dgm:cxn modelId="{3B5C41E7-5FE8-4E48-8E03-3A8FDCE6D765}" srcId="{7EA1733D-FB7B-425F-B0F7-F0C73A30A2DE}" destId="{17EF1E10-DB79-430A-ACEA-80A82781DD32}" srcOrd="0" destOrd="0" parTransId="{F9CFFADF-A6FE-4228-8AC7-FE626A3FD1D2}" sibTransId="{46AE860D-1823-4CD7-8124-B7C2A0F9BF50}"/>
    <dgm:cxn modelId="{C5FA86E7-42E7-4B62-A40F-DD365F1CFEB7}" type="presOf" srcId="{A0B6538A-74CD-43F5-96E4-BFB3D975AF89}" destId="{11CE52AC-2B34-4379-94B5-194A260F632C}" srcOrd="1" destOrd="1" presId="urn:microsoft.com/office/officeart/2005/8/layout/hProcess6"/>
    <dgm:cxn modelId="{E4EA29E9-FB59-45EA-A627-29727BBB86A5}" type="presOf" srcId="{277285FB-ED9F-4CFF-989E-7766E1B3EC0A}" destId="{115DA232-45A1-4C14-8EE4-6865A0A2A4A8}" srcOrd="1" destOrd="0" presId="urn:microsoft.com/office/officeart/2005/8/layout/hProcess6"/>
    <dgm:cxn modelId="{7EEFCCE9-04A7-4533-9A76-01E473444373}" type="presOf" srcId="{0BDFF3CF-9D01-4C44-8D91-6286C64B1FC3}" destId="{017855A1-9EF7-49F9-87D9-F416C7FD2597}" srcOrd="0" destOrd="3" presId="urn:microsoft.com/office/officeart/2005/8/layout/hProcess6"/>
    <dgm:cxn modelId="{B6494BEE-F35A-4542-A964-3BF3700768E1}" type="presOf" srcId="{17EF1E10-DB79-430A-ACEA-80A82781DD32}" destId="{017855A1-9EF7-49F9-87D9-F416C7FD2597}" srcOrd="0" destOrd="0" presId="urn:microsoft.com/office/officeart/2005/8/layout/hProcess6"/>
    <dgm:cxn modelId="{CA1B94F4-AF4B-44BE-963B-C0DA0B592B42}" type="presOf" srcId="{277285FB-ED9F-4CFF-989E-7766E1B3EC0A}" destId="{34BF4254-A380-42B5-B8CE-A410A9230932}" srcOrd="0" destOrd="0" presId="urn:microsoft.com/office/officeart/2005/8/layout/hProcess6"/>
    <dgm:cxn modelId="{133605F6-FD35-4CDC-95B5-1C1BA39B9415}" type="presOf" srcId="{5166BE27-45B9-42D0-AEAD-4584C3D9A2A1}" destId="{017855A1-9EF7-49F9-87D9-F416C7FD2597}" srcOrd="0" destOrd="5" presId="urn:microsoft.com/office/officeart/2005/8/layout/hProcess6"/>
    <dgm:cxn modelId="{8E4C21F6-C0DC-4A42-8208-65D2D874306A}" srcId="{C8625C62-F770-4134-A35B-D709EF6B8FAC}" destId="{021F4A06-6A87-4E9D-82EC-72FFE8F3AEC8}" srcOrd="2" destOrd="0" parTransId="{A7E2B841-B937-49A5-A0E9-6B160E6824B7}" sibTransId="{2EAA07B1-D2A0-41C6-8E0A-21A6AE466B84}"/>
    <dgm:cxn modelId="{3447E9DF-0AFE-4C57-AE19-8A191276B1B7}" type="presParOf" srcId="{74D44C2B-6FC5-41E3-80E1-372113D24187}" destId="{B1CA1582-EDED-4993-8DFF-15D132AAE0A1}" srcOrd="0" destOrd="0" presId="urn:microsoft.com/office/officeart/2005/8/layout/hProcess6"/>
    <dgm:cxn modelId="{03A0787C-C240-40A7-B725-3335E319C2DF}" type="presParOf" srcId="{B1CA1582-EDED-4993-8DFF-15D132AAE0A1}" destId="{36DD5101-C892-4E54-8A21-BD9384BD76C5}" srcOrd="0" destOrd="0" presId="urn:microsoft.com/office/officeart/2005/8/layout/hProcess6"/>
    <dgm:cxn modelId="{6E35FC31-3AFF-4398-90F5-B8E61BA56833}" type="presParOf" srcId="{B1CA1582-EDED-4993-8DFF-15D132AAE0A1}" destId="{34BF4254-A380-42B5-B8CE-A410A9230932}" srcOrd="1" destOrd="0" presId="urn:microsoft.com/office/officeart/2005/8/layout/hProcess6"/>
    <dgm:cxn modelId="{2C09D1CC-0327-4262-9A74-3F59987F8037}" type="presParOf" srcId="{B1CA1582-EDED-4993-8DFF-15D132AAE0A1}" destId="{115DA232-45A1-4C14-8EE4-6865A0A2A4A8}" srcOrd="2" destOrd="0" presId="urn:microsoft.com/office/officeart/2005/8/layout/hProcess6"/>
    <dgm:cxn modelId="{17801E40-4CCF-41B6-BDFC-52DC6DEEB854}" type="presParOf" srcId="{B1CA1582-EDED-4993-8DFF-15D132AAE0A1}" destId="{3AB315D6-095C-4F7F-A835-AD905DB48A06}" srcOrd="3" destOrd="0" presId="urn:microsoft.com/office/officeart/2005/8/layout/hProcess6"/>
    <dgm:cxn modelId="{E87FE029-87CF-4157-B3EC-2C0E5041517E}" type="presParOf" srcId="{74D44C2B-6FC5-41E3-80E1-372113D24187}" destId="{710F5CEB-9988-4793-86CA-3A27208119FF}" srcOrd="1" destOrd="0" presId="urn:microsoft.com/office/officeart/2005/8/layout/hProcess6"/>
    <dgm:cxn modelId="{26A1721E-DC33-415C-B9B9-BF5F6EAC6BAE}" type="presParOf" srcId="{74D44C2B-6FC5-41E3-80E1-372113D24187}" destId="{9D6FB726-4665-4BDC-9259-94A32B375E63}" srcOrd="2" destOrd="0" presId="urn:microsoft.com/office/officeart/2005/8/layout/hProcess6"/>
    <dgm:cxn modelId="{FD9226AC-23D0-49BD-B029-57FE017802E1}" type="presParOf" srcId="{9D6FB726-4665-4BDC-9259-94A32B375E63}" destId="{6500799B-B652-4A57-B3F2-594BE27AA75D}" srcOrd="0" destOrd="0" presId="urn:microsoft.com/office/officeart/2005/8/layout/hProcess6"/>
    <dgm:cxn modelId="{5203EF85-9240-40E6-918E-9837804C4F54}" type="presParOf" srcId="{9D6FB726-4665-4BDC-9259-94A32B375E63}" destId="{017855A1-9EF7-49F9-87D9-F416C7FD2597}" srcOrd="1" destOrd="0" presId="urn:microsoft.com/office/officeart/2005/8/layout/hProcess6"/>
    <dgm:cxn modelId="{34B2F62A-5A16-4D37-AEC5-A64E687FB181}" type="presParOf" srcId="{9D6FB726-4665-4BDC-9259-94A32B375E63}" destId="{11CE52AC-2B34-4379-94B5-194A260F632C}" srcOrd="2" destOrd="0" presId="urn:microsoft.com/office/officeart/2005/8/layout/hProcess6"/>
    <dgm:cxn modelId="{E52C0DC4-8927-4041-BF0C-0773036167D6}" type="presParOf" srcId="{9D6FB726-4665-4BDC-9259-94A32B375E63}" destId="{9F989D44-F5FD-475B-BEF2-B7B566C9193A}" srcOrd="3" destOrd="0" presId="urn:microsoft.com/office/officeart/2005/8/layout/hProcess6"/>
    <dgm:cxn modelId="{823F1085-A44F-418C-B33F-F01663F6488B}" type="presParOf" srcId="{74D44C2B-6FC5-41E3-80E1-372113D24187}" destId="{99B45AE0-74F7-4714-A375-A53430845171}" srcOrd="3" destOrd="0" presId="urn:microsoft.com/office/officeart/2005/8/layout/hProcess6"/>
    <dgm:cxn modelId="{5E0AB094-27B1-44F7-B417-186E92E1E5D0}" type="presParOf" srcId="{74D44C2B-6FC5-41E3-80E1-372113D24187}" destId="{28DF07BF-6920-4BD6-8E44-F7EBFAE61A9A}" srcOrd="4" destOrd="0" presId="urn:microsoft.com/office/officeart/2005/8/layout/hProcess6"/>
    <dgm:cxn modelId="{0F0D77A3-61F3-4EF9-9E5D-B755B18CA74A}" type="presParOf" srcId="{28DF07BF-6920-4BD6-8E44-F7EBFAE61A9A}" destId="{42D744DC-7B09-45E2-9DEC-62B5A11DE011}" srcOrd="0" destOrd="0" presId="urn:microsoft.com/office/officeart/2005/8/layout/hProcess6"/>
    <dgm:cxn modelId="{B36CD4DD-F9BF-4836-BCEF-B07B2CADFF80}" type="presParOf" srcId="{28DF07BF-6920-4BD6-8E44-F7EBFAE61A9A}" destId="{3A4F2331-F7CD-4257-B97D-963F7476D094}" srcOrd="1" destOrd="0" presId="urn:microsoft.com/office/officeart/2005/8/layout/hProcess6"/>
    <dgm:cxn modelId="{0BF1E761-94C7-4BDD-8FF4-673D34147D0D}" type="presParOf" srcId="{28DF07BF-6920-4BD6-8E44-F7EBFAE61A9A}" destId="{62CAAD3A-3125-4A37-B472-02EA538D155E}" srcOrd="2" destOrd="0" presId="urn:microsoft.com/office/officeart/2005/8/layout/hProcess6"/>
    <dgm:cxn modelId="{917942CB-32AB-440B-B233-726432153114}" type="presParOf" srcId="{28DF07BF-6920-4BD6-8E44-F7EBFAE61A9A}" destId="{BB4A41AE-526E-4725-B5BC-489824AE6E53}" srcOrd="3" destOrd="0" presId="urn:microsoft.com/office/officeart/2005/8/layout/hProcess6"/>
    <dgm:cxn modelId="{5FD499B1-C954-4A16-A320-8B71BAA05FC1}" type="presParOf" srcId="{74D44C2B-6FC5-41E3-80E1-372113D24187}" destId="{BA433ACB-2CBD-47A6-B5AA-AF7A15647C04}" srcOrd="5" destOrd="0" presId="urn:microsoft.com/office/officeart/2005/8/layout/hProcess6"/>
    <dgm:cxn modelId="{BF319935-1A26-46D8-8538-9277470B6549}" type="presParOf" srcId="{74D44C2B-6FC5-41E3-80E1-372113D24187}" destId="{3DCAE786-181B-464E-86A4-9E81E6181F8D}" srcOrd="6" destOrd="0" presId="urn:microsoft.com/office/officeart/2005/8/layout/hProcess6"/>
    <dgm:cxn modelId="{B5DDB680-8AAF-489B-A3C0-AC78301F5959}" type="presParOf" srcId="{3DCAE786-181B-464E-86A4-9E81E6181F8D}" destId="{E6E258E1-22AC-4DB8-998C-A8CB017F27AF}" srcOrd="0" destOrd="0" presId="urn:microsoft.com/office/officeart/2005/8/layout/hProcess6"/>
    <dgm:cxn modelId="{0A93E145-07E9-45C5-9396-14619232266C}" type="presParOf" srcId="{3DCAE786-181B-464E-86A4-9E81E6181F8D}" destId="{991AD80F-3BC2-4441-ADDB-CE8BB1952234}" srcOrd="1" destOrd="0" presId="urn:microsoft.com/office/officeart/2005/8/layout/hProcess6"/>
    <dgm:cxn modelId="{D50E77B6-52E2-4592-A1AF-4D50F4185CBC}" type="presParOf" srcId="{3DCAE786-181B-464E-86A4-9E81E6181F8D}" destId="{D9A91FB7-A6AA-4990-9CBD-F2D153A6F8E2}" srcOrd="2" destOrd="0" presId="urn:microsoft.com/office/officeart/2005/8/layout/hProcess6"/>
    <dgm:cxn modelId="{BEA649DD-5A8D-473D-94AE-49B8F6D4823C}" type="presParOf" srcId="{3DCAE786-181B-464E-86A4-9E81E6181F8D}" destId="{ABFE1B25-EED5-4470-A61C-A3D07B9A016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725C16-E715-4867-9726-F7CFFB0898E4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51A4785-3F15-4BD3-B074-F4C783CAA51C}">
      <dgm:prSet phldrT="[Text]"/>
      <dgm:spPr>
        <a:solidFill>
          <a:srgbClr val="FFC000"/>
        </a:solidFill>
      </dgm:spPr>
      <dgm:t>
        <a:bodyPr/>
        <a:lstStyle/>
        <a:p>
          <a:r>
            <a:rPr lang="de-DE" dirty="0"/>
            <a:t>Stütz-prozesse</a:t>
          </a:r>
        </a:p>
      </dgm:t>
    </dgm:pt>
    <dgm:pt modelId="{ADDAF56B-A81C-42CE-9C5F-A2B80655631C}" type="parTrans" cxnId="{66AB5291-A59D-40BD-B9F4-2BE7EAB8610B}">
      <dgm:prSet/>
      <dgm:spPr/>
      <dgm:t>
        <a:bodyPr/>
        <a:lstStyle/>
        <a:p>
          <a:endParaRPr lang="de-DE"/>
        </a:p>
      </dgm:t>
    </dgm:pt>
    <dgm:pt modelId="{F7DCBB33-9CED-45D5-9EFD-7A5138C1D064}" type="sibTrans" cxnId="{66AB5291-A59D-40BD-B9F4-2BE7EAB8610B}">
      <dgm:prSet/>
      <dgm:spPr/>
      <dgm:t>
        <a:bodyPr/>
        <a:lstStyle/>
        <a:p>
          <a:endParaRPr lang="de-DE"/>
        </a:p>
      </dgm:t>
    </dgm:pt>
    <dgm:pt modelId="{B4B3F34F-65F8-4FF6-93B9-D589868C98E5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Reinigung</a:t>
          </a:r>
        </a:p>
      </dgm:t>
    </dgm:pt>
    <dgm:pt modelId="{6EC4DDFF-B350-4170-B8EC-25826783BB72}" type="parTrans" cxnId="{D226112B-CD45-4FDB-9F2F-82014E3DC0E7}">
      <dgm:prSet/>
      <dgm:spPr/>
      <dgm:t>
        <a:bodyPr/>
        <a:lstStyle/>
        <a:p>
          <a:endParaRPr lang="de-DE"/>
        </a:p>
      </dgm:t>
    </dgm:pt>
    <dgm:pt modelId="{EF17966E-270F-4AF1-96A8-0FBB35D07A4E}" type="sibTrans" cxnId="{D226112B-CD45-4FDB-9F2F-82014E3DC0E7}">
      <dgm:prSet/>
      <dgm:spPr/>
      <dgm:t>
        <a:bodyPr/>
        <a:lstStyle/>
        <a:p>
          <a:endParaRPr lang="de-DE"/>
        </a:p>
      </dgm:t>
    </dgm:pt>
    <dgm:pt modelId="{270E1CE2-764C-4801-9813-8279D0B11E9E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Hygiene</a:t>
          </a:r>
        </a:p>
      </dgm:t>
    </dgm:pt>
    <dgm:pt modelId="{95178B8E-C137-4B33-B79B-225000F8A808}" type="parTrans" cxnId="{D771DF6C-BC8E-4142-834A-3FDE0894BB8C}">
      <dgm:prSet/>
      <dgm:spPr/>
      <dgm:t>
        <a:bodyPr/>
        <a:lstStyle/>
        <a:p>
          <a:endParaRPr lang="de-DE"/>
        </a:p>
      </dgm:t>
    </dgm:pt>
    <dgm:pt modelId="{57D56FF5-B33C-42D7-81F2-D1D79917BD9B}" type="sibTrans" cxnId="{D771DF6C-BC8E-4142-834A-3FDE0894BB8C}">
      <dgm:prSet/>
      <dgm:spPr/>
      <dgm:t>
        <a:bodyPr/>
        <a:lstStyle/>
        <a:p>
          <a:endParaRPr lang="de-DE"/>
        </a:p>
      </dgm:t>
    </dgm:pt>
    <dgm:pt modelId="{EA5D51A5-8035-4CCF-B35D-E50F42661673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Fahrdienst</a:t>
          </a:r>
        </a:p>
      </dgm:t>
    </dgm:pt>
    <dgm:pt modelId="{D091F3F8-DFD4-4B6F-9906-DFF2CC12D359}" type="parTrans" cxnId="{DB268C37-C330-4EF2-8619-C6BF62C6926A}">
      <dgm:prSet/>
      <dgm:spPr/>
      <dgm:t>
        <a:bodyPr/>
        <a:lstStyle/>
        <a:p>
          <a:endParaRPr lang="de-DE"/>
        </a:p>
      </dgm:t>
    </dgm:pt>
    <dgm:pt modelId="{0883C47A-1A67-4551-AF47-2D672832A809}" type="sibTrans" cxnId="{DB268C37-C330-4EF2-8619-C6BF62C6926A}">
      <dgm:prSet/>
      <dgm:spPr/>
      <dgm:t>
        <a:bodyPr/>
        <a:lstStyle/>
        <a:p>
          <a:endParaRPr lang="de-DE"/>
        </a:p>
      </dgm:t>
    </dgm:pt>
    <dgm:pt modelId="{34342606-561C-461A-8CE4-7B6E8AF9D317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Haus-technik/</a:t>
          </a:r>
          <a:r>
            <a:rPr lang="de-DE" sz="1200" dirty="0"/>
            <a:t> </a:t>
          </a:r>
          <a:r>
            <a:rPr lang="de-DE" sz="1200" dirty="0">
              <a:solidFill>
                <a:schemeClr val="tx1"/>
              </a:solidFill>
            </a:rPr>
            <a:t>Gärtner</a:t>
          </a:r>
        </a:p>
      </dgm:t>
    </dgm:pt>
    <dgm:pt modelId="{545A8EF1-5E12-4F65-8206-884CC53A53B2}" type="parTrans" cxnId="{13FE663A-085B-405C-A1D4-6E82BB535BA6}">
      <dgm:prSet/>
      <dgm:spPr/>
      <dgm:t>
        <a:bodyPr/>
        <a:lstStyle/>
        <a:p>
          <a:endParaRPr lang="de-DE"/>
        </a:p>
      </dgm:t>
    </dgm:pt>
    <dgm:pt modelId="{41F5E6C5-EB36-4884-B4B9-B171DA48DFFA}" type="sibTrans" cxnId="{13FE663A-085B-405C-A1D4-6E82BB535BA6}">
      <dgm:prSet/>
      <dgm:spPr/>
      <dgm:t>
        <a:bodyPr/>
        <a:lstStyle/>
        <a:p>
          <a:endParaRPr lang="de-DE"/>
        </a:p>
      </dgm:t>
    </dgm:pt>
    <dgm:pt modelId="{D6105CC3-B216-4E8A-9771-07E88D66F1C3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Beschaffung/ Einkauf</a:t>
          </a:r>
        </a:p>
      </dgm:t>
    </dgm:pt>
    <dgm:pt modelId="{CEFE4CB1-9B5B-4E0F-AF33-A674F4C33D95}" type="parTrans" cxnId="{8F4531ED-DEC2-4F5A-9DE7-D783D548D17B}">
      <dgm:prSet/>
      <dgm:spPr/>
      <dgm:t>
        <a:bodyPr/>
        <a:lstStyle/>
        <a:p>
          <a:endParaRPr lang="de-DE"/>
        </a:p>
      </dgm:t>
    </dgm:pt>
    <dgm:pt modelId="{90D82FA4-EEB7-4408-963F-F49C4E673E56}" type="sibTrans" cxnId="{8F4531ED-DEC2-4F5A-9DE7-D783D548D17B}">
      <dgm:prSet/>
      <dgm:spPr/>
      <dgm:t>
        <a:bodyPr/>
        <a:lstStyle/>
        <a:p>
          <a:endParaRPr lang="de-DE"/>
        </a:p>
      </dgm:t>
    </dgm:pt>
    <dgm:pt modelId="{A94286F2-C9E2-4104-82A7-3725A0999935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EDV/IT</a:t>
          </a:r>
        </a:p>
      </dgm:t>
    </dgm:pt>
    <dgm:pt modelId="{2AAB493B-06FD-47C7-9B52-EA0CECCDDFCB}" type="parTrans" cxnId="{0B9971AE-092A-4B88-ABE7-A206D9CBD18D}">
      <dgm:prSet/>
      <dgm:spPr/>
      <dgm:t>
        <a:bodyPr/>
        <a:lstStyle/>
        <a:p>
          <a:endParaRPr lang="de-DE"/>
        </a:p>
      </dgm:t>
    </dgm:pt>
    <dgm:pt modelId="{7E58A8FA-3241-47C4-8179-97943B3647C8}" type="sibTrans" cxnId="{0B9971AE-092A-4B88-ABE7-A206D9CBD18D}">
      <dgm:prSet/>
      <dgm:spPr/>
      <dgm:t>
        <a:bodyPr/>
        <a:lstStyle/>
        <a:p>
          <a:endParaRPr lang="de-DE"/>
        </a:p>
      </dgm:t>
    </dgm:pt>
    <dgm:pt modelId="{1993C9FB-09DC-4B0F-AA5A-670AB9B3A054}" type="pres">
      <dgm:prSet presAssocID="{A5725C16-E715-4867-9726-F7CFFB0898E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0150220D-C950-4B98-B659-04BD1613B1F7}" type="pres">
      <dgm:prSet presAssocID="{851A4785-3F15-4BD3-B074-F4C783CAA51C}" presName="singleCycle" presStyleCnt="0"/>
      <dgm:spPr/>
    </dgm:pt>
    <dgm:pt modelId="{DCE1E26D-8007-481C-8411-591846478FD5}" type="pres">
      <dgm:prSet presAssocID="{851A4785-3F15-4BD3-B074-F4C783CAA51C}" presName="singleCenter" presStyleLbl="node1" presStyleIdx="0" presStyleCnt="7">
        <dgm:presLayoutVars>
          <dgm:chMax val="7"/>
          <dgm:chPref val="7"/>
        </dgm:presLayoutVars>
      </dgm:prSet>
      <dgm:spPr/>
    </dgm:pt>
    <dgm:pt modelId="{A45DC8F1-40E0-4232-8112-8F6CED315864}" type="pres">
      <dgm:prSet presAssocID="{6EC4DDFF-B350-4170-B8EC-25826783BB72}" presName="Name56" presStyleLbl="parChTrans1D2" presStyleIdx="0" presStyleCnt="6"/>
      <dgm:spPr/>
    </dgm:pt>
    <dgm:pt modelId="{8F0574C4-2FEE-493B-A5F6-BDB2F35D421B}" type="pres">
      <dgm:prSet presAssocID="{B4B3F34F-65F8-4FF6-93B9-D589868C98E5}" presName="text0" presStyleLbl="node1" presStyleIdx="1" presStyleCnt="7">
        <dgm:presLayoutVars>
          <dgm:bulletEnabled val="1"/>
        </dgm:presLayoutVars>
      </dgm:prSet>
      <dgm:spPr/>
    </dgm:pt>
    <dgm:pt modelId="{69F500CD-4316-42FF-BB1B-7E13D8CBCB0F}" type="pres">
      <dgm:prSet presAssocID="{95178B8E-C137-4B33-B79B-225000F8A808}" presName="Name56" presStyleLbl="parChTrans1D2" presStyleIdx="1" presStyleCnt="6"/>
      <dgm:spPr/>
    </dgm:pt>
    <dgm:pt modelId="{69C51E1D-85BA-4579-934B-92284D29396E}" type="pres">
      <dgm:prSet presAssocID="{270E1CE2-764C-4801-9813-8279D0B11E9E}" presName="text0" presStyleLbl="node1" presStyleIdx="2" presStyleCnt="7">
        <dgm:presLayoutVars>
          <dgm:bulletEnabled val="1"/>
        </dgm:presLayoutVars>
      </dgm:prSet>
      <dgm:spPr/>
    </dgm:pt>
    <dgm:pt modelId="{D36241D6-4A9C-40E2-B59D-F3EF60FEC179}" type="pres">
      <dgm:prSet presAssocID="{D091F3F8-DFD4-4B6F-9906-DFF2CC12D359}" presName="Name56" presStyleLbl="parChTrans1D2" presStyleIdx="2" presStyleCnt="6"/>
      <dgm:spPr/>
    </dgm:pt>
    <dgm:pt modelId="{C70C15DA-DCE4-4522-A038-9737ECFC34CF}" type="pres">
      <dgm:prSet presAssocID="{EA5D51A5-8035-4CCF-B35D-E50F42661673}" presName="text0" presStyleLbl="node1" presStyleIdx="3" presStyleCnt="7" custRadScaleRad="100488" custRadScaleInc="-535">
        <dgm:presLayoutVars>
          <dgm:bulletEnabled val="1"/>
        </dgm:presLayoutVars>
      </dgm:prSet>
      <dgm:spPr/>
    </dgm:pt>
    <dgm:pt modelId="{6FE8A105-7E0E-4804-8657-5837370C23CA}" type="pres">
      <dgm:prSet presAssocID="{CEFE4CB1-9B5B-4E0F-AF33-A674F4C33D95}" presName="Name56" presStyleLbl="parChTrans1D2" presStyleIdx="3" presStyleCnt="6"/>
      <dgm:spPr/>
    </dgm:pt>
    <dgm:pt modelId="{E0DFF4C0-3A6D-4661-88E0-69EC82309A0D}" type="pres">
      <dgm:prSet presAssocID="{D6105CC3-B216-4E8A-9771-07E88D66F1C3}" presName="text0" presStyleLbl="node1" presStyleIdx="4" presStyleCnt="7" custScaleX="111115">
        <dgm:presLayoutVars>
          <dgm:bulletEnabled val="1"/>
        </dgm:presLayoutVars>
      </dgm:prSet>
      <dgm:spPr/>
    </dgm:pt>
    <dgm:pt modelId="{25907D2C-5FE9-4C71-976E-EBF19C5B92B0}" type="pres">
      <dgm:prSet presAssocID="{2AAB493B-06FD-47C7-9B52-EA0CECCDDFCB}" presName="Name56" presStyleLbl="parChTrans1D2" presStyleIdx="4" presStyleCnt="6"/>
      <dgm:spPr/>
    </dgm:pt>
    <dgm:pt modelId="{C7C80516-4389-420C-B37D-6054E7177EC3}" type="pres">
      <dgm:prSet presAssocID="{A94286F2-C9E2-4104-82A7-3725A0999935}" presName="text0" presStyleLbl="node1" presStyleIdx="5" presStyleCnt="7">
        <dgm:presLayoutVars>
          <dgm:bulletEnabled val="1"/>
        </dgm:presLayoutVars>
      </dgm:prSet>
      <dgm:spPr/>
    </dgm:pt>
    <dgm:pt modelId="{F0D2F78C-52CE-44A5-ABD6-D89F2CA31BD1}" type="pres">
      <dgm:prSet presAssocID="{545A8EF1-5E12-4F65-8206-884CC53A53B2}" presName="Name56" presStyleLbl="parChTrans1D2" presStyleIdx="5" presStyleCnt="6"/>
      <dgm:spPr/>
    </dgm:pt>
    <dgm:pt modelId="{A2445671-365C-4B96-BEC1-3DA3EC583E74}" type="pres">
      <dgm:prSet presAssocID="{34342606-561C-461A-8CE4-7B6E8AF9D317}" presName="text0" presStyleLbl="node1" presStyleIdx="6" presStyleCnt="7" custRadScaleRad="99128" custRadScaleInc="344">
        <dgm:presLayoutVars>
          <dgm:bulletEnabled val="1"/>
        </dgm:presLayoutVars>
      </dgm:prSet>
      <dgm:spPr/>
    </dgm:pt>
  </dgm:ptLst>
  <dgm:cxnLst>
    <dgm:cxn modelId="{AB090814-E7F3-4780-90D4-F5F865F44DE4}" type="presOf" srcId="{A94286F2-C9E2-4104-82A7-3725A0999935}" destId="{C7C80516-4389-420C-B37D-6054E7177EC3}" srcOrd="0" destOrd="0" presId="urn:microsoft.com/office/officeart/2008/layout/RadialCluster"/>
    <dgm:cxn modelId="{D43F051B-1F12-49C2-BF75-0A07EB22CBE8}" type="presOf" srcId="{CEFE4CB1-9B5B-4E0F-AF33-A674F4C33D95}" destId="{6FE8A105-7E0E-4804-8657-5837370C23CA}" srcOrd="0" destOrd="0" presId="urn:microsoft.com/office/officeart/2008/layout/RadialCluster"/>
    <dgm:cxn modelId="{F8FAF21D-E845-4DBE-921A-2CF8B56F26ED}" type="presOf" srcId="{EA5D51A5-8035-4CCF-B35D-E50F42661673}" destId="{C70C15DA-DCE4-4522-A038-9737ECFC34CF}" srcOrd="0" destOrd="0" presId="urn:microsoft.com/office/officeart/2008/layout/RadialCluster"/>
    <dgm:cxn modelId="{D226112B-CD45-4FDB-9F2F-82014E3DC0E7}" srcId="{851A4785-3F15-4BD3-B074-F4C783CAA51C}" destId="{B4B3F34F-65F8-4FF6-93B9-D589868C98E5}" srcOrd="0" destOrd="0" parTransId="{6EC4DDFF-B350-4170-B8EC-25826783BB72}" sibTransId="{EF17966E-270F-4AF1-96A8-0FBB35D07A4E}"/>
    <dgm:cxn modelId="{DB268C37-C330-4EF2-8619-C6BF62C6926A}" srcId="{851A4785-3F15-4BD3-B074-F4C783CAA51C}" destId="{EA5D51A5-8035-4CCF-B35D-E50F42661673}" srcOrd="2" destOrd="0" parTransId="{D091F3F8-DFD4-4B6F-9906-DFF2CC12D359}" sibTransId="{0883C47A-1A67-4551-AF47-2D672832A809}"/>
    <dgm:cxn modelId="{13FE663A-085B-405C-A1D4-6E82BB535BA6}" srcId="{851A4785-3F15-4BD3-B074-F4C783CAA51C}" destId="{34342606-561C-461A-8CE4-7B6E8AF9D317}" srcOrd="5" destOrd="0" parTransId="{545A8EF1-5E12-4F65-8206-884CC53A53B2}" sibTransId="{41F5E6C5-EB36-4884-B4B9-B171DA48DFFA}"/>
    <dgm:cxn modelId="{594EEC3E-F3F7-4C00-A51B-424F0D4D8D56}" type="presOf" srcId="{6EC4DDFF-B350-4170-B8EC-25826783BB72}" destId="{A45DC8F1-40E0-4232-8112-8F6CED315864}" srcOrd="0" destOrd="0" presId="urn:microsoft.com/office/officeart/2008/layout/RadialCluster"/>
    <dgm:cxn modelId="{9B1AAE46-DBA7-49C6-9C67-8AB34BBFCFFE}" type="presOf" srcId="{34342606-561C-461A-8CE4-7B6E8AF9D317}" destId="{A2445671-365C-4B96-BEC1-3DA3EC583E74}" srcOrd="0" destOrd="0" presId="urn:microsoft.com/office/officeart/2008/layout/RadialCluster"/>
    <dgm:cxn modelId="{D771DF6C-BC8E-4142-834A-3FDE0894BB8C}" srcId="{851A4785-3F15-4BD3-B074-F4C783CAA51C}" destId="{270E1CE2-764C-4801-9813-8279D0B11E9E}" srcOrd="1" destOrd="0" parTransId="{95178B8E-C137-4B33-B79B-225000F8A808}" sibTransId="{57D56FF5-B33C-42D7-81F2-D1D79917BD9B}"/>
    <dgm:cxn modelId="{5AAB1156-8BE5-47CC-97B7-6FA17DC672CD}" type="presOf" srcId="{D091F3F8-DFD4-4B6F-9906-DFF2CC12D359}" destId="{D36241D6-4A9C-40E2-B59D-F3EF60FEC179}" srcOrd="0" destOrd="0" presId="urn:microsoft.com/office/officeart/2008/layout/RadialCluster"/>
    <dgm:cxn modelId="{C631E17C-4A81-40B6-8FD6-EB197E1D8079}" type="presOf" srcId="{545A8EF1-5E12-4F65-8206-884CC53A53B2}" destId="{F0D2F78C-52CE-44A5-ABD6-D89F2CA31BD1}" srcOrd="0" destOrd="0" presId="urn:microsoft.com/office/officeart/2008/layout/RadialCluster"/>
    <dgm:cxn modelId="{5660FE85-96F6-496F-9F1E-AC91314F1636}" type="presOf" srcId="{2AAB493B-06FD-47C7-9B52-EA0CECCDDFCB}" destId="{25907D2C-5FE9-4C71-976E-EBF19C5B92B0}" srcOrd="0" destOrd="0" presId="urn:microsoft.com/office/officeart/2008/layout/RadialCluster"/>
    <dgm:cxn modelId="{167E1E8C-AEAE-48EE-9521-1C6DF58FA61B}" type="presOf" srcId="{851A4785-3F15-4BD3-B074-F4C783CAA51C}" destId="{DCE1E26D-8007-481C-8411-591846478FD5}" srcOrd="0" destOrd="0" presId="urn:microsoft.com/office/officeart/2008/layout/RadialCluster"/>
    <dgm:cxn modelId="{F7B6B58F-3693-44D9-B727-2209A1072B33}" type="presOf" srcId="{B4B3F34F-65F8-4FF6-93B9-D589868C98E5}" destId="{8F0574C4-2FEE-493B-A5F6-BDB2F35D421B}" srcOrd="0" destOrd="0" presId="urn:microsoft.com/office/officeart/2008/layout/RadialCluster"/>
    <dgm:cxn modelId="{66AB5291-A59D-40BD-B9F4-2BE7EAB8610B}" srcId="{A5725C16-E715-4867-9726-F7CFFB0898E4}" destId="{851A4785-3F15-4BD3-B074-F4C783CAA51C}" srcOrd="0" destOrd="0" parTransId="{ADDAF56B-A81C-42CE-9C5F-A2B80655631C}" sibTransId="{F7DCBB33-9CED-45D5-9EFD-7A5138C1D064}"/>
    <dgm:cxn modelId="{CC5069A0-DCB1-4023-98F5-2EA55A22847D}" type="presOf" srcId="{95178B8E-C137-4B33-B79B-225000F8A808}" destId="{69F500CD-4316-42FF-BB1B-7E13D8CBCB0F}" srcOrd="0" destOrd="0" presId="urn:microsoft.com/office/officeart/2008/layout/RadialCluster"/>
    <dgm:cxn modelId="{C98326A3-F440-4CD1-9A1C-C1A1BA6135D7}" type="presOf" srcId="{D6105CC3-B216-4E8A-9771-07E88D66F1C3}" destId="{E0DFF4C0-3A6D-4661-88E0-69EC82309A0D}" srcOrd="0" destOrd="0" presId="urn:microsoft.com/office/officeart/2008/layout/RadialCluster"/>
    <dgm:cxn modelId="{0B9971AE-092A-4B88-ABE7-A206D9CBD18D}" srcId="{851A4785-3F15-4BD3-B074-F4C783CAA51C}" destId="{A94286F2-C9E2-4104-82A7-3725A0999935}" srcOrd="4" destOrd="0" parTransId="{2AAB493B-06FD-47C7-9B52-EA0CECCDDFCB}" sibTransId="{7E58A8FA-3241-47C4-8179-97943B3647C8}"/>
    <dgm:cxn modelId="{87715FB3-2932-4E64-AEC3-7281162E866E}" type="presOf" srcId="{A5725C16-E715-4867-9726-F7CFFB0898E4}" destId="{1993C9FB-09DC-4B0F-AA5A-670AB9B3A054}" srcOrd="0" destOrd="0" presId="urn:microsoft.com/office/officeart/2008/layout/RadialCluster"/>
    <dgm:cxn modelId="{8F4531ED-DEC2-4F5A-9DE7-D783D548D17B}" srcId="{851A4785-3F15-4BD3-B074-F4C783CAA51C}" destId="{D6105CC3-B216-4E8A-9771-07E88D66F1C3}" srcOrd="3" destOrd="0" parTransId="{CEFE4CB1-9B5B-4E0F-AF33-A674F4C33D95}" sibTransId="{90D82FA4-EEB7-4408-963F-F49C4E673E56}"/>
    <dgm:cxn modelId="{385CE1F5-0010-4754-BB06-2E307D2BF969}" type="presOf" srcId="{270E1CE2-764C-4801-9813-8279D0B11E9E}" destId="{69C51E1D-85BA-4579-934B-92284D29396E}" srcOrd="0" destOrd="0" presId="urn:microsoft.com/office/officeart/2008/layout/RadialCluster"/>
    <dgm:cxn modelId="{B2D4E6A7-25C0-4057-834C-E167B1C6BB68}" type="presParOf" srcId="{1993C9FB-09DC-4B0F-AA5A-670AB9B3A054}" destId="{0150220D-C950-4B98-B659-04BD1613B1F7}" srcOrd="0" destOrd="0" presId="urn:microsoft.com/office/officeart/2008/layout/RadialCluster"/>
    <dgm:cxn modelId="{34C47042-96BB-440B-8544-083D4910F0F6}" type="presParOf" srcId="{0150220D-C950-4B98-B659-04BD1613B1F7}" destId="{DCE1E26D-8007-481C-8411-591846478FD5}" srcOrd="0" destOrd="0" presId="urn:microsoft.com/office/officeart/2008/layout/RadialCluster"/>
    <dgm:cxn modelId="{13C2012D-1DB5-4ADF-9F20-01FEE5257F34}" type="presParOf" srcId="{0150220D-C950-4B98-B659-04BD1613B1F7}" destId="{A45DC8F1-40E0-4232-8112-8F6CED315864}" srcOrd="1" destOrd="0" presId="urn:microsoft.com/office/officeart/2008/layout/RadialCluster"/>
    <dgm:cxn modelId="{E921555B-9921-4B6B-93FC-81D69EE10CAC}" type="presParOf" srcId="{0150220D-C950-4B98-B659-04BD1613B1F7}" destId="{8F0574C4-2FEE-493B-A5F6-BDB2F35D421B}" srcOrd="2" destOrd="0" presId="urn:microsoft.com/office/officeart/2008/layout/RadialCluster"/>
    <dgm:cxn modelId="{C076D699-CDA4-4435-9467-DA5F7D2E9698}" type="presParOf" srcId="{0150220D-C950-4B98-B659-04BD1613B1F7}" destId="{69F500CD-4316-42FF-BB1B-7E13D8CBCB0F}" srcOrd="3" destOrd="0" presId="urn:microsoft.com/office/officeart/2008/layout/RadialCluster"/>
    <dgm:cxn modelId="{9B9DE03C-3C2F-4AB7-A2B3-A99644243E80}" type="presParOf" srcId="{0150220D-C950-4B98-B659-04BD1613B1F7}" destId="{69C51E1D-85BA-4579-934B-92284D29396E}" srcOrd="4" destOrd="0" presId="urn:microsoft.com/office/officeart/2008/layout/RadialCluster"/>
    <dgm:cxn modelId="{E2F9C69C-C881-40A1-8454-A3E96365ADEB}" type="presParOf" srcId="{0150220D-C950-4B98-B659-04BD1613B1F7}" destId="{D36241D6-4A9C-40E2-B59D-F3EF60FEC179}" srcOrd="5" destOrd="0" presId="urn:microsoft.com/office/officeart/2008/layout/RadialCluster"/>
    <dgm:cxn modelId="{8E6EF5F1-33BC-487D-9A22-4CA77692316F}" type="presParOf" srcId="{0150220D-C950-4B98-B659-04BD1613B1F7}" destId="{C70C15DA-DCE4-4522-A038-9737ECFC34CF}" srcOrd="6" destOrd="0" presId="urn:microsoft.com/office/officeart/2008/layout/RadialCluster"/>
    <dgm:cxn modelId="{4EC88D2F-792F-469F-AB3B-9F51E55E9A81}" type="presParOf" srcId="{0150220D-C950-4B98-B659-04BD1613B1F7}" destId="{6FE8A105-7E0E-4804-8657-5837370C23CA}" srcOrd="7" destOrd="0" presId="urn:microsoft.com/office/officeart/2008/layout/RadialCluster"/>
    <dgm:cxn modelId="{381D7033-C60E-488B-BEF8-E6839ED40EA9}" type="presParOf" srcId="{0150220D-C950-4B98-B659-04BD1613B1F7}" destId="{E0DFF4C0-3A6D-4661-88E0-69EC82309A0D}" srcOrd="8" destOrd="0" presId="urn:microsoft.com/office/officeart/2008/layout/RadialCluster"/>
    <dgm:cxn modelId="{4AF95C7C-4B3A-4EE7-B9ED-3E31B137928C}" type="presParOf" srcId="{0150220D-C950-4B98-B659-04BD1613B1F7}" destId="{25907D2C-5FE9-4C71-976E-EBF19C5B92B0}" srcOrd="9" destOrd="0" presId="urn:microsoft.com/office/officeart/2008/layout/RadialCluster"/>
    <dgm:cxn modelId="{DF8938CB-96A6-470D-82A3-96E5FC0F4ADF}" type="presParOf" srcId="{0150220D-C950-4B98-B659-04BD1613B1F7}" destId="{C7C80516-4389-420C-B37D-6054E7177EC3}" srcOrd="10" destOrd="0" presId="urn:microsoft.com/office/officeart/2008/layout/RadialCluster"/>
    <dgm:cxn modelId="{E6FB7150-B0B4-4F9C-8BF2-59294DD88AA6}" type="presParOf" srcId="{0150220D-C950-4B98-B659-04BD1613B1F7}" destId="{F0D2F78C-52CE-44A5-ABD6-D89F2CA31BD1}" srcOrd="11" destOrd="0" presId="urn:microsoft.com/office/officeart/2008/layout/RadialCluster"/>
    <dgm:cxn modelId="{68D59AE6-3CE4-42AA-83BD-5C4F55D32540}" type="presParOf" srcId="{0150220D-C950-4B98-B659-04BD1613B1F7}" destId="{A2445671-365C-4B96-BEC1-3DA3EC583E74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34EFF5-0984-46E8-8AB4-61B8FCF7BE5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BDFF39A-2547-4809-B9B6-C77D869E89EE}">
      <dgm:prSet phldrT="[Text]"/>
      <dgm:spPr>
        <a:solidFill>
          <a:srgbClr val="FF0000"/>
        </a:solidFill>
      </dgm:spPr>
      <dgm:t>
        <a:bodyPr/>
        <a:lstStyle/>
        <a:p>
          <a:r>
            <a:rPr lang="de-DE" dirty="0"/>
            <a:t>Ver-besserungs-prozesse</a:t>
          </a:r>
        </a:p>
      </dgm:t>
    </dgm:pt>
    <dgm:pt modelId="{0F8FDE78-0873-4110-8F13-0DA828C139EC}" type="parTrans" cxnId="{E1916FEA-BF94-4673-B31C-325B5F1FD090}">
      <dgm:prSet/>
      <dgm:spPr/>
      <dgm:t>
        <a:bodyPr/>
        <a:lstStyle/>
        <a:p>
          <a:endParaRPr lang="de-DE"/>
        </a:p>
      </dgm:t>
    </dgm:pt>
    <dgm:pt modelId="{192CBCC7-7E4D-49C7-B4C2-59F78DEABD89}" type="sibTrans" cxnId="{E1916FEA-BF94-4673-B31C-325B5F1FD090}">
      <dgm:prSet/>
      <dgm:spPr/>
      <dgm:t>
        <a:bodyPr/>
        <a:lstStyle/>
        <a:p>
          <a:endParaRPr lang="de-DE"/>
        </a:p>
      </dgm:t>
    </dgm:pt>
    <dgm:pt modelId="{01C4C4A7-4A29-4B50-BAF2-1B5979B8488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Qualitäts-zirkel</a:t>
          </a:r>
        </a:p>
      </dgm:t>
    </dgm:pt>
    <dgm:pt modelId="{0D77CBB8-1B7C-47DB-B323-F31F16B7B413}" type="parTrans" cxnId="{A20868E8-7129-4A29-A5D6-268D2A1A4098}">
      <dgm:prSet/>
      <dgm:spPr/>
      <dgm:t>
        <a:bodyPr/>
        <a:lstStyle/>
        <a:p>
          <a:endParaRPr lang="de-DE"/>
        </a:p>
      </dgm:t>
    </dgm:pt>
    <dgm:pt modelId="{525CF0DE-83CF-4A2C-BE8A-17CAD9CDA2E4}" type="sibTrans" cxnId="{A20868E8-7129-4A29-A5D6-268D2A1A4098}">
      <dgm:prSet/>
      <dgm:spPr/>
      <dgm:t>
        <a:bodyPr/>
        <a:lstStyle/>
        <a:p>
          <a:endParaRPr lang="de-DE"/>
        </a:p>
      </dgm:t>
    </dgm:pt>
    <dgm:pt modelId="{07801C14-FEF9-4FAB-8109-DE4710E41F1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Beschwerde-management</a:t>
          </a:r>
        </a:p>
      </dgm:t>
    </dgm:pt>
    <dgm:pt modelId="{A686DB1D-D6A3-4645-AE9E-642C3D6046DE}" type="parTrans" cxnId="{26530717-FB1E-44BF-9D23-CE7A8D6E3EB2}">
      <dgm:prSet/>
      <dgm:spPr/>
      <dgm:t>
        <a:bodyPr/>
        <a:lstStyle/>
        <a:p>
          <a:endParaRPr lang="de-DE"/>
        </a:p>
      </dgm:t>
    </dgm:pt>
    <dgm:pt modelId="{9DDAD014-8AA4-4E0A-90B5-7672B8A01E0F}" type="sibTrans" cxnId="{26530717-FB1E-44BF-9D23-CE7A8D6E3EB2}">
      <dgm:prSet/>
      <dgm:spPr/>
      <dgm:t>
        <a:bodyPr/>
        <a:lstStyle/>
        <a:p>
          <a:endParaRPr lang="de-DE"/>
        </a:p>
      </dgm:t>
    </dgm:pt>
    <dgm:pt modelId="{47978715-6CDC-47A3-A26E-324989B26563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dirty="0">
              <a:solidFill>
                <a:schemeClr val="tx1"/>
              </a:solidFill>
            </a:rPr>
            <a:t>Interne Audit</a:t>
          </a:r>
        </a:p>
      </dgm:t>
    </dgm:pt>
    <dgm:pt modelId="{4C19B860-33F8-4881-B7AB-D4A1EDBF14A5}" type="parTrans" cxnId="{636A0D57-6C34-406F-AA8A-D1DF4B61C6C9}">
      <dgm:prSet/>
      <dgm:spPr/>
      <dgm:t>
        <a:bodyPr/>
        <a:lstStyle/>
        <a:p>
          <a:endParaRPr lang="de-DE"/>
        </a:p>
      </dgm:t>
    </dgm:pt>
    <dgm:pt modelId="{63E16A27-0B39-4856-A570-2BE7F7E0CCF3}" type="sibTrans" cxnId="{636A0D57-6C34-406F-AA8A-D1DF4B61C6C9}">
      <dgm:prSet/>
      <dgm:spPr/>
      <dgm:t>
        <a:bodyPr/>
        <a:lstStyle/>
        <a:p>
          <a:endParaRPr lang="de-DE"/>
        </a:p>
      </dgm:t>
    </dgm:pt>
    <dgm:pt modelId="{DAE5E001-5F02-4DDD-A4ED-91BDAF45D95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Projekt-arbeit</a:t>
          </a:r>
        </a:p>
      </dgm:t>
    </dgm:pt>
    <dgm:pt modelId="{8BF358B9-5487-4155-AB00-4D84476F888C}" type="parTrans" cxnId="{C8F5B310-CB84-4777-B93B-B0F3133A3721}">
      <dgm:prSet/>
      <dgm:spPr/>
      <dgm:t>
        <a:bodyPr/>
        <a:lstStyle/>
        <a:p>
          <a:endParaRPr lang="de-DE"/>
        </a:p>
      </dgm:t>
    </dgm:pt>
    <dgm:pt modelId="{A3AB305F-5F16-4A78-A723-28EBF23307A1}" type="sibTrans" cxnId="{C8F5B310-CB84-4777-B93B-B0F3133A3721}">
      <dgm:prSet/>
      <dgm:spPr/>
      <dgm:t>
        <a:bodyPr/>
        <a:lstStyle/>
        <a:p>
          <a:endParaRPr lang="de-DE"/>
        </a:p>
      </dgm:t>
    </dgm:pt>
    <dgm:pt modelId="{E20893DF-0622-414D-8661-9EF68997DB32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Qualitäts-ziele</a:t>
          </a:r>
        </a:p>
      </dgm:t>
    </dgm:pt>
    <dgm:pt modelId="{2D414C02-8AB0-47D7-8942-F23FF9BFE689}" type="parTrans" cxnId="{2250A2A6-8D8D-4DFD-92B6-21DA5A62C945}">
      <dgm:prSet/>
      <dgm:spPr/>
      <dgm:t>
        <a:bodyPr/>
        <a:lstStyle/>
        <a:p>
          <a:endParaRPr lang="de-DE"/>
        </a:p>
      </dgm:t>
    </dgm:pt>
    <dgm:pt modelId="{DA497937-FAFB-4556-8E43-08C33D384951}" type="sibTrans" cxnId="{2250A2A6-8D8D-4DFD-92B6-21DA5A62C945}">
      <dgm:prSet/>
      <dgm:spPr/>
      <dgm:t>
        <a:bodyPr/>
        <a:lstStyle/>
        <a:p>
          <a:endParaRPr lang="de-DE"/>
        </a:p>
      </dgm:t>
    </dgm:pt>
    <dgm:pt modelId="{3A0BD043-653B-466A-BF1E-CCF89413DEEC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Patienten-befragung</a:t>
          </a:r>
        </a:p>
      </dgm:t>
    </dgm:pt>
    <dgm:pt modelId="{950EAC5B-F92C-441D-A2D6-CC2D25247A44}" type="parTrans" cxnId="{014FE7AE-9E30-4CFA-A618-232ABA3D4B53}">
      <dgm:prSet/>
      <dgm:spPr/>
      <dgm:t>
        <a:bodyPr/>
        <a:lstStyle/>
        <a:p>
          <a:endParaRPr lang="de-DE"/>
        </a:p>
      </dgm:t>
    </dgm:pt>
    <dgm:pt modelId="{D1C2CF2B-2739-427B-A5DC-298323025D64}" type="sibTrans" cxnId="{014FE7AE-9E30-4CFA-A618-232ABA3D4B53}">
      <dgm:prSet/>
      <dgm:spPr/>
      <dgm:t>
        <a:bodyPr/>
        <a:lstStyle/>
        <a:p>
          <a:endParaRPr lang="de-DE"/>
        </a:p>
      </dgm:t>
    </dgm:pt>
    <dgm:pt modelId="{A8A8A628-FD6B-4988-AB8D-11106889C462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Mitarbeiter-gespräche</a:t>
          </a:r>
        </a:p>
      </dgm:t>
    </dgm:pt>
    <dgm:pt modelId="{088A9C28-CB2B-47DB-86FD-099F4985E1F0}" type="parTrans" cxnId="{380A6208-AB07-49D1-ABBA-D7148F534FAC}">
      <dgm:prSet/>
      <dgm:spPr/>
      <dgm:t>
        <a:bodyPr/>
        <a:lstStyle/>
        <a:p>
          <a:endParaRPr lang="de-DE"/>
        </a:p>
      </dgm:t>
    </dgm:pt>
    <dgm:pt modelId="{DC553CB1-D52B-48D3-8867-7891B02E2211}" type="sibTrans" cxnId="{380A6208-AB07-49D1-ABBA-D7148F534FAC}">
      <dgm:prSet/>
      <dgm:spPr/>
      <dgm:t>
        <a:bodyPr/>
        <a:lstStyle/>
        <a:p>
          <a:endParaRPr lang="de-DE"/>
        </a:p>
      </dgm:t>
    </dgm:pt>
    <dgm:pt modelId="{746970FB-C7D9-47B5-9B8B-1048F3E2ED1D}" type="pres">
      <dgm:prSet presAssocID="{5C34EFF5-0984-46E8-8AB4-61B8FCF7BE5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2E1C528-58CC-42A8-B819-AFDA7EFB50C1}" type="pres">
      <dgm:prSet presAssocID="{1BDFF39A-2547-4809-B9B6-C77D869E89EE}" presName="singleCycle" presStyleCnt="0"/>
      <dgm:spPr/>
    </dgm:pt>
    <dgm:pt modelId="{43788443-986C-4C91-BD92-4F4C2C70FC13}" type="pres">
      <dgm:prSet presAssocID="{1BDFF39A-2547-4809-B9B6-C77D869E89EE}" presName="singleCenter" presStyleLbl="node1" presStyleIdx="0" presStyleCnt="8" custScaleX="95607" custScaleY="93909" custLinFactNeighborX="-334" custLinFactNeighborY="-384">
        <dgm:presLayoutVars>
          <dgm:chMax val="7"/>
          <dgm:chPref val="7"/>
        </dgm:presLayoutVars>
      </dgm:prSet>
      <dgm:spPr/>
    </dgm:pt>
    <dgm:pt modelId="{362204B3-B0CF-4EFC-AB5C-8FC0DB7DAB2A}" type="pres">
      <dgm:prSet presAssocID="{0D77CBB8-1B7C-47DB-B323-F31F16B7B413}" presName="Name56" presStyleLbl="parChTrans1D2" presStyleIdx="0" presStyleCnt="7"/>
      <dgm:spPr/>
    </dgm:pt>
    <dgm:pt modelId="{45BD7D5D-8CDD-48F4-8B79-E3A214945636}" type="pres">
      <dgm:prSet presAssocID="{01C4C4A7-4A29-4B50-BAF2-1B5979B84883}" presName="text0" presStyleLbl="node1" presStyleIdx="1" presStyleCnt="8">
        <dgm:presLayoutVars>
          <dgm:bulletEnabled val="1"/>
        </dgm:presLayoutVars>
      </dgm:prSet>
      <dgm:spPr/>
    </dgm:pt>
    <dgm:pt modelId="{DDB3AD77-9CFB-427B-9C17-8FBD7D6AE406}" type="pres">
      <dgm:prSet presAssocID="{8BF358B9-5487-4155-AB00-4D84476F888C}" presName="Name56" presStyleLbl="parChTrans1D2" presStyleIdx="1" presStyleCnt="7"/>
      <dgm:spPr/>
    </dgm:pt>
    <dgm:pt modelId="{25F58C08-B3F7-4E1D-B7A3-2815532C695A}" type="pres">
      <dgm:prSet presAssocID="{DAE5E001-5F02-4DDD-A4ED-91BDAF45D95D}" presName="text0" presStyleLbl="node1" presStyleIdx="2" presStyleCnt="8">
        <dgm:presLayoutVars>
          <dgm:bulletEnabled val="1"/>
        </dgm:presLayoutVars>
      </dgm:prSet>
      <dgm:spPr/>
    </dgm:pt>
    <dgm:pt modelId="{8B109A42-F770-4D92-B19C-1F42634E34AA}" type="pres">
      <dgm:prSet presAssocID="{2D414C02-8AB0-47D7-8942-F23FF9BFE689}" presName="Name56" presStyleLbl="parChTrans1D2" presStyleIdx="2" presStyleCnt="7"/>
      <dgm:spPr/>
    </dgm:pt>
    <dgm:pt modelId="{2B20DD8A-1EFD-4940-81BC-D0EFBB9B8A44}" type="pres">
      <dgm:prSet presAssocID="{E20893DF-0622-414D-8661-9EF68997DB32}" presName="text0" presStyleLbl="node1" presStyleIdx="3" presStyleCnt="8">
        <dgm:presLayoutVars>
          <dgm:bulletEnabled val="1"/>
        </dgm:presLayoutVars>
      </dgm:prSet>
      <dgm:spPr/>
    </dgm:pt>
    <dgm:pt modelId="{3639A204-5D46-494D-8D1B-254B25094F19}" type="pres">
      <dgm:prSet presAssocID="{950EAC5B-F92C-441D-A2D6-CC2D25247A44}" presName="Name56" presStyleLbl="parChTrans1D2" presStyleIdx="3" presStyleCnt="7"/>
      <dgm:spPr/>
    </dgm:pt>
    <dgm:pt modelId="{07B43969-7B4C-43D1-A757-9ADA11F2CA06}" type="pres">
      <dgm:prSet presAssocID="{3A0BD043-653B-466A-BF1E-CCF89413DEEC}" presName="text0" presStyleLbl="node1" presStyleIdx="4" presStyleCnt="8">
        <dgm:presLayoutVars>
          <dgm:bulletEnabled val="1"/>
        </dgm:presLayoutVars>
      </dgm:prSet>
      <dgm:spPr/>
    </dgm:pt>
    <dgm:pt modelId="{7EFE5C06-101C-453E-A7E9-EF6D369EEB4F}" type="pres">
      <dgm:prSet presAssocID="{A686DB1D-D6A3-4645-AE9E-642C3D6046DE}" presName="Name56" presStyleLbl="parChTrans1D2" presStyleIdx="4" presStyleCnt="7"/>
      <dgm:spPr/>
    </dgm:pt>
    <dgm:pt modelId="{14E8A8EE-086A-4CCD-B376-ECB0A71205DD}" type="pres">
      <dgm:prSet presAssocID="{07801C14-FEF9-4FAB-8109-DE4710E41F1D}" presName="text0" presStyleLbl="node1" presStyleIdx="5" presStyleCnt="8" custScaleX="110118">
        <dgm:presLayoutVars>
          <dgm:bulletEnabled val="1"/>
        </dgm:presLayoutVars>
      </dgm:prSet>
      <dgm:spPr/>
    </dgm:pt>
    <dgm:pt modelId="{4023C1CF-7E5D-4EA9-8D56-6D0DC035607C}" type="pres">
      <dgm:prSet presAssocID="{4C19B860-33F8-4881-B7AB-D4A1EDBF14A5}" presName="Name56" presStyleLbl="parChTrans1D2" presStyleIdx="5" presStyleCnt="7"/>
      <dgm:spPr/>
    </dgm:pt>
    <dgm:pt modelId="{432A58E8-8150-453F-B293-C87D1A62855D}" type="pres">
      <dgm:prSet presAssocID="{47978715-6CDC-47A3-A26E-324989B26563}" presName="text0" presStyleLbl="node1" presStyleIdx="6" presStyleCnt="8">
        <dgm:presLayoutVars>
          <dgm:bulletEnabled val="1"/>
        </dgm:presLayoutVars>
      </dgm:prSet>
      <dgm:spPr/>
    </dgm:pt>
    <dgm:pt modelId="{B4C224DF-0B59-416E-A9DE-1D8C42DCD00A}" type="pres">
      <dgm:prSet presAssocID="{088A9C28-CB2B-47DB-86FD-099F4985E1F0}" presName="Name56" presStyleLbl="parChTrans1D2" presStyleIdx="6" presStyleCnt="7"/>
      <dgm:spPr/>
    </dgm:pt>
    <dgm:pt modelId="{7FA1C3F9-ED87-4714-A36A-B20D8229E465}" type="pres">
      <dgm:prSet presAssocID="{A8A8A628-FD6B-4988-AB8D-11106889C462}" presName="text0" presStyleLbl="node1" presStyleIdx="7" presStyleCnt="8" custScaleX="111208">
        <dgm:presLayoutVars>
          <dgm:bulletEnabled val="1"/>
        </dgm:presLayoutVars>
      </dgm:prSet>
      <dgm:spPr/>
    </dgm:pt>
  </dgm:ptLst>
  <dgm:cxnLst>
    <dgm:cxn modelId="{8791E902-EF36-40B1-9886-DE8E19ACF221}" type="presOf" srcId="{088A9C28-CB2B-47DB-86FD-099F4985E1F0}" destId="{B4C224DF-0B59-416E-A9DE-1D8C42DCD00A}" srcOrd="0" destOrd="0" presId="urn:microsoft.com/office/officeart/2008/layout/RadialCluster"/>
    <dgm:cxn modelId="{EFF6FB06-11AB-404F-94E3-7CC72C2790BF}" type="presOf" srcId="{1BDFF39A-2547-4809-B9B6-C77D869E89EE}" destId="{43788443-986C-4C91-BD92-4F4C2C70FC13}" srcOrd="0" destOrd="0" presId="urn:microsoft.com/office/officeart/2008/layout/RadialCluster"/>
    <dgm:cxn modelId="{380A6208-AB07-49D1-ABBA-D7148F534FAC}" srcId="{1BDFF39A-2547-4809-B9B6-C77D869E89EE}" destId="{A8A8A628-FD6B-4988-AB8D-11106889C462}" srcOrd="6" destOrd="0" parTransId="{088A9C28-CB2B-47DB-86FD-099F4985E1F0}" sibTransId="{DC553CB1-D52B-48D3-8867-7891B02E2211}"/>
    <dgm:cxn modelId="{478F9909-9D50-4EB3-B5B8-9220ACBCE8EF}" type="presOf" srcId="{8BF358B9-5487-4155-AB00-4D84476F888C}" destId="{DDB3AD77-9CFB-427B-9C17-8FBD7D6AE406}" srcOrd="0" destOrd="0" presId="urn:microsoft.com/office/officeart/2008/layout/RadialCluster"/>
    <dgm:cxn modelId="{C748860F-E330-4ACD-AD55-370C0D2A6CC5}" type="presOf" srcId="{DAE5E001-5F02-4DDD-A4ED-91BDAF45D95D}" destId="{25F58C08-B3F7-4E1D-B7A3-2815532C695A}" srcOrd="0" destOrd="0" presId="urn:microsoft.com/office/officeart/2008/layout/RadialCluster"/>
    <dgm:cxn modelId="{C8F5B310-CB84-4777-B93B-B0F3133A3721}" srcId="{1BDFF39A-2547-4809-B9B6-C77D869E89EE}" destId="{DAE5E001-5F02-4DDD-A4ED-91BDAF45D95D}" srcOrd="1" destOrd="0" parTransId="{8BF358B9-5487-4155-AB00-4D84476F888C}" sibTransId="{A3AB305F-5F16-4A78-A723-28EBF23307A1}"/>
    <dgm:cxn modelId="{98B4D410-0697-4C9A-9A7E-F06F2BADB982}" type="presOf" srcId="{950EAC5B-F92C-441D-A2D6-CC2D25247A44}" destId="{3639A204-5D46-494D-8D1B-254B25094F19}" srcOrd="0" destOrd="0" presId="urn:microsoft.com/office/officeart/2008/layout/RadialCluster"/>
    <dgm:cxn modelId="{26530717-FB1E-44BF-9D23-CE7A8D6E3EB2}" srcId="{1BDFF39A-2547-4809-B9B6-C77D869E89EE}" destId="{07801C14-FEF9-4FAB-8109-DE4710E41F1D}" srcOrd="4" destOrd="0" parTransId="{A686DB1D-D6A3-4645-AE9E-642C3D6046DE}" sibTransId="{9DDAD014-8AA4-4E0A-90B5-7672B8A01E0F}"/>
    <dgm:cxn modelId="{E5FE2B3E-806D-4E9F-AB97-F334E4E4D4AD}" type="presOf" srcId="{5C34EFF5-0984-46E8-8AB4-61B8FCF7BE5A}" destId="{746970FB-C7D9-47B5-9B8B-1048F3E2ED1D}" srcOrd="0" destOrd="0" presId="urn:microsoft.com/office/officeart/2008/layout/RadialCluster"/>
    <dgm:cxn modelId="{BBFAB56B-7C63-4F5D-A5E2-A0E3603F9014}" type="presOf" srcId="{4C19B860-33F8-4881-B7AB-D4A1EDBF14A5}" destId="{4023C1CF-7E5D-4EA9-8D56-6D0DC035607C}" srcOrd="0" destOrd="0" presId="urn:microsoft.com/office/officeart/2008/layout/RadialCluster"/>
    <dgm:cxn modelId="{C5B4906C-F440-4E32-BE13-200502E3A3D8}" type="presOf" srcId="{3A0BD043-653B-466A-BF1E-CCF89413DEEC}" destId="{07B43969-7B4C-43D1-A757-9ADA11F2CA06}" srcOrd="0" destOrd="0" presId="urn:microsoft.com/office/officeart/2008/layout/RadialCluster"/>
    <dgm:cxn modelId="{54162A55-CF83-444A-88B8-43698F2322B6}" type="presOf" srcId="{A8A8A628-FD6B-4988-AB8D-11106889C462}" destId="{7FA1C3F9-ED87-4714-A36A-B20D8229E465}" srcOrd="0" destOrd="0" presId="urn:microsoft.com/office/officeart/2008/layout/RadialCluster"/>
    <dgm:cxn modelId="{636A0D57-6C34-406F-AA8A-D1DF4B61C6C9}" srcId="{1BDFF39A-2547-4809-B9B6-C77D869E89EE}" destId="{47978715-6CDC-47A3-A26E-324989B26563}" srcOrd="5" destOrd="0" parTransId="{4C19B860-33F8-4881-B7AB-D4A1EDBF14A5}" sibTransId="{63E16A27-0B39-4856-A570-2BE7F7E0CCF3}"/>
    <dgm:cxn modelId="{F2358187-E6E6-4C4E-831B-24476EB71C38}" type="presOf" srcId="{0D77CBB8-1B7C-47DB-B323-F31F16B7B413}" destId="{362204B3-B0CF-4EFC-AB5C-8FC0DB7DAB2A}" srcOrd="0" destOrd="0" presId="urn:microsoft.com/office/officeart/2008/layout/RadialCluster"/>
    <dgm:cxn modelId="{52BCCC8A-3F23-4C05-B22E-BE8382FEBC54}" type="presOf" srcId="{47978715-6CDC-47A3-A26E-324989B26563}" destId="{432A58E8-8150-453F-B293-C87D1A62855D}" srcOrd="0" destOrd="0" presId="urn:microsoft.com/office/officeart/2008/layout/RadialCluster"/>
    <dgm:cxn modelId="{F740BA9F-56DB-435F-9C91-BB2ABC698C40}" type="presOf" srcId="{E20893DF-0622-414D-8661-9EF68997DB32}" destId="{2B20DD8A-1EFD-4940-81BC-D0EFBB9B8A44}" srcOrd="0" destOrd="0" presId="urn:microsoft.com/office/officeart/2008/layout/RadialCluster"/>
    <dgm:cxn modelId="{530A9DA5-F041-486D-8A60-B3FCF1E97667}" type="presOf" srcId="{A686DB1D-D6A3-4645-AE9E-642C3D6046DE}" destId="{7EFE5C06-101C-453E-A7E9-EF6D369EEB4F}" srcOrd="0" destOrd="0" presId="urn:microsoft.com/office/officeart/2008/layout/RadialCluster"/>
    <dgm:cxn modelId="{2250A2A6-8D8D-4DFD-92B6-21DA5A62C945}" srcId="{1BDFF39A-2547-4809-B9B6-C77D869E89EE}" destId="{E20893DF-0622-414D-8661-9EF68997DB32}" srcOrd="2" destOrd="0" parTransId="{2D414C02-8AB0-47D7-8942-F23FF9BFE689}" sibTransId="{DA497937-FAFB-4556-8E43-08C33D384951}"/>
    <dgm:cxn modelId="{1EC9F0AB-7350-4323-A7E8-2B214BCE55B6}" type="presOf" srcId="{2D414C02-8AB0-47D7-8942-F23FF9BFE689}" destId="{8B109A42-F770-4D92-B19C-1F42634E34AA}" srcOrd="0" destOrd="0" presId="urn:microsoft.com/office/officeart/2008/layout/RadialCluster"/>
    <dgm:cxn modelId="{014FE7AE-9E30-4CFA-A618-232ABA3D4B53}" srcId="{1BDFF39A-2547-4809-B9B6-C77D869E89EE}" destId="{3A0BD043-653B-466A-BF1E-CCF89413DEEC}" srcOrd="3" destOrd="0" parTransId="{950EAC5B-F92C-441D-A2D6-CC2D25247A44}" sibTransId="{D1C2CF2B-2739-427B-A5DC-298323025D64}"/>
    <dgm:cxn modelId="{88783FB6-8B9A-4B5C-8E38-7DEEBDEB0E97}" type="presOf" srcId="{01C4C4A7-4A29-4B50-BAF2-1B5979B84883}" destId="{45BD7D5D-8CDD-48F4-8B79-E3A214945636}" srcOrd="0" destOrd="0" presId="urn:microsoft.com/office/officeart/2008/layout/RadialCluster"/>
    <dgm:cxn modelId="{BA4367DF-4A57-4BD5-B4E9-50050441A562}" type="presOf" srcId="{07801C14-FEF9-4FAB-8109-DE4710E41F1D}" destId="{14E8A8EE-086A-4CCD-B376-ECB0A71205DD}" srcOrd="0" destOrd="0" presId="urn:microsoft.com/office/officeart/2008/layout/RadialCluster"/>
    <dgm:cxn modelId="{A20868E8-7129-4A29-A5D6-268D2A1A4098}" srcId="{1BDFF39A-2547-4809-B9B6-C77D869E89EE}" destId="{01C4C4A7-4A29-4B50-BAF2-1B5979B84883}" srcOrd="0" destOrd="0" parTransId="{0D77CBB8-1B7C-47DB-B323-F31F16B7B413}" sibTransId="{525CF0DE-83CF-4A2C-BE8A-17CAD9CDA2E4}"/>
    <dgm:cxn modelId="{E1916FEA-BF94-4673-B31C-325B5F1FD090}" srcId="{5C34EFF5-0984-46E8-8AB4-61B8FCF7BE5A}" destId="{1BDFF39A-2547-4809-B9B6-C77D869E89EE}" srcOrd="0" destOrd="0" parTransId="{0F8FDE78-0873-4110-8F13-0DA828C139EC}" sibTransId="{192CBCC7-7E4D-49C7-B4C2-59F78DEABD89}"/>
    <dgm:cxn modelId="{DEFBFC41-0DC8-431B-A42B-533D579AEBF2}" type="presParOf" srcId="{746970FB-C7D9-47B5-9B8B-1048F3E2ED1D}" destId="{82E1C528-58CC-42A8-B819-AFDA7EFB50C1}" srcOrd="0" destOrd="0" presId="urn:microsoft.com/office/officeart/2008/layout/RadialCluster"/>
    <dgm:cxn modelId="{9E7B77BA-0B3D-4E57-B47F-A03DDE3C6700}" type="presParOf" srcId="{82E1C528-58CC-42A8-B819-AFDA7EFB50C1}" destId="{43788443-986C-4C91-BD92-4F4C2C70FC13}" srcOrd="0" destOrd="0" presId="urn:microsoft.com/office/officeart/2008/layout/RadialCluster"/>
    <dgm:cxn modelId="{48372AF3-9EA5-4E31-BB69-6E4D1BEF5020}" type="presParOf" srcId="{82E1C528-58CC-42A8-B819-AFDA7EFB50C1}" destId="{362204B3-B0CF-4EFC-AB5C-8FC0DB7DAB2A}" srcOrd="1" destOrd="0" presId="urn:microsoft.com/office/officeart/2008/layout/RadialCluster"/>
    <dgm:cxn modelId="{5B42F59F-16FB-42DB-81A6-924FC290383C}" type="presParOf" srcId="{82E1C528-58CC-42A8-B819-AFDA7EFB50C1}" destId="{45BD7D5D-8CDD-48F4-8B79-E3A214945636}" srcOrd="2" destOrd="0" presId="urn:microsoft.com/office/officeart/2008/layout/RadialCluster"/>
    <dgm:cxn modelId="{CC70525A-774C-4164-BBF8-99C5D497F647}" type="presParOf" srcId="{82E1C528-58CC-42A8-B819-AFDA7EFB50C1}" destId="{DDB3AD77-9CFB-427B-9C17-8FBD7D6AE406}" srcOrd="3" destOrd="0" presId="urn:microsoft.com/office/officeart/2008/layout/RadialCluster"/>
    <dgm:cxn modelId="{43F7B811-11E4-4081-B878-A66E576A2986}" type="presParOf" srcId="{82E1C528-58CC-42A8-B819-AFDA7EFB50C1}" destId="{25F58C08-B3F7-4E1D-B7A3-2815532C695A}" srcOrd="4" destOrd="0" presId="urn:microsoft.com/office/officeart/2008/layout/RadialCluster"/>
    <dgm:cxn modelId="{D0DE3B06-7DBA-4A9D-86EA-A6A0D2DFE214}" type="presParOf" srcId="{82E1C528-58CC-42A8-B819-AFDA7EFB50C1}" destId="{8B109A42-F770-4D92-B19C-1F42634E34AA}" srcOrd="5" destOrd="0" presId="urn:microsoft.com/office/officeart/2008/layout/RadialCluster"/>
    <dgm:cxn modelId="{BBC45293-7BBA-41EC-B898-F8E0230E7651}" type="presParOf" srcId="{82E1C528-58CC-42A8-B819-AFDA7EFB50C1}" destId="{2B20DD8A-1EFD-4940-81BC-D0EFBB9B8A44}" srcOrd="6" destOrd="0" presId="urn:microsoft.com/office/officeart/2008/layout/RadialCluster"/>
    <dgm:cxn modelId="{326B430A-AC57-4237-A21E-C6D8231A9CDD}" type="presParOf" srcId="{82E1C528-58CC-42A8-B819-AFDA7EFB50C1}" destId="{3639A204-5D46-494D-8D1B-254B25094F19}" srcOrd="7" destOrd="0" presId="urn:microsoft.com/office/officeart/2008/layout/RadialCluster"/>
    <dgm:cxn modelId="{FE1E9DAA-665A-4D03-848B-ECB62AED3B26}" type="presParOf" srcId="{82E1C528-58CC-42A8-B819-AFDA7EFB50C1}" destId="{07B43969-7B4C-43D1-A757-9ADA11F2CA06}" srcOrd="8" destOrd="0" presId="urn:microsoft.com/office/officeart/2008/layout/RadialCluster"/>
    <dgm:cxn modelId="{42C20B5C-84EB-4533-9CF2-AB6FE4370B4A}" type="presParOf" srcId="{82E1C528-58CC-42A8-B819-AFDA7EFB50C1}" destId="{7EFE5C06-101C-453E-A7E9-EF6D369EEB4F}" srcOrd="9" destOrd="0" presId="urn:microsoft.com/office/officeart/2008/layout/RadialCluster"/>
    <dgm:cxn modelId="{AEB4C804-6230-48C7-81DD-21B51DECAF4F}" type="presParOf" srcId="{82E1C528-58CC-42A8-B819-AFDA7EFB50C1}" destId="{14E8A8EE-086A-4CCD-B376-ECB0A71205DD}" srcOrd="10" destOrd="0" presId="urn:microsoft.com/office/officeart/2008/layout/RadialCluster"/>
    <dgm:cxn modelId="{4EB48607-7E2A-40FF-ADBE-7339091832CD}" type="presParOf" srcId="{82E1C528-58CC-42A8-B819-AFDA7EFB50C1}" destId="{4023C1CF-7E5D-4EA9-8D56-6D0DC035607C}" srcOrd="11" destOrd="0" presId="urn:microsoft.com/office/officeart/2008/layout/RadialCluster"/>
    <dgm:cxn modelId="{958AEA6D-8667-49A4-AE7A-4C8296E7E8C8}" type="presParOf" srcId="{82E1C528-58CC-42A8-B819-AFDA7EFB50C1}" destId="{432A58E8-8150-453F-B293-C87D1A62855D}" srcOrd="12" destOrd="0" presId="urn:microsoft.com/office/officeart/2008/layout/RadialCluster"/>
    <dgm:cxn modelId="{C1C7C96B-CDF3-4553-883C-01E7E81F26EB}" type="presParOf" srcId="{82E1C528-58CC-42A8-B819-AFDA7EFB50C1}" destId="{B4C224DF-0B59-416E-A9DE-1D8C42DCD00A}" srcOrd="13" destOrd="0" presId="urn:microsoft.com/office/officeart/2008/layout/RadialCluster"/>
    <dgm:cxn modelId="{F2197DDF-A3B2-4556-BF12-83D88BA2532E}" type="presParOf" srcId="{82E1C528-58CC-42A8-B819-AFDA7EFB50C1}" destId="{7FA1C3F9-ED87-4714-A36A-B20D8229E465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97DFD-7362-48FB-BEA5-6B3642BEDC8A}">
      <dsp:nvSpPr>
        <dsp:cNvPr id="0" name=""/>
        <dsp:cNvSpPr/>
      </dsp:nvSpPr>
      <dsp:spPr>
        <a:xfrm>
          <a:off x="5269992" y="2647506"/>
          <a:ext cx="4127490" cy="477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780"/>
              </a:lnTo>
              <a:lnTo>
                <a:pt x="4127490" y="238780"/>
              </a:lnTo>
              <a:lnTo>
                <a:pt x="4127490" y="47756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CCF9E-D39C-406C-AA14-915228D2C882}">
      <dsp:nvSpPr>
        <dsp:cNvPr id="0" name=""/>
        <dsp:cNvSpPr/>
      </dsp:nvSpPr>
      <dsp:spPr>
        <a:xfrm>
          <a:off x="5269992" y="2647506"/>
          <a:ext cx="1375830" cy="477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780"/>
              </a:lnTo>
              <a:lnTo>
                <a:pt x="1375830" y="238780"/>
              </a:lnTo>
              <a:lnTo>
                <a:pt x="1375830" y="47756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84E976-D0ED-48C0-AC7A-21992FB42E4C}">
      <dsp:nvSpPr>
        <dsp:cNvPr id="0" name=""/>
        <dsp:cNvSpPr/>
      </dsp:nvSpPr>
      <dsp:spPr>
        <a:xfrm>
          <a:off x="3894161" y="2647506"/>
          <a:ext cx="1375830" cy="477560"/>
        </a:xfrm>
        <a:custGeom>
          <a:avLst/>
          <a:gdLst/>
          <a:ahLst/>
          <a:cxnLst/>
          <a:rect l="0" t="0" r="0" b="0"/>
          <a:pathLst>
            <a:path>
              <a:moveTo>
                <a:pt x="1375830" y="0"/>
              </a:moveTo>
              <a:lnTo>
                <a:pt x="1375830" y="238780"/>
              </a:lnTo>
              <a:lnTo>
                <a:pt x="0" y="238780"/>
              </a:lnTo>
              <a:lnTo>
                <a:pt x="0" y="47756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15A22A-A620-4658-AA69-AEBED5852FC5}">
      <dsp:nvSpPr>
        <dsp:cNvPr id="0" name=""/>
        <dsp:cNvSpPr/>
      </dsp:nvSpPr>
      <dsp:spPr>
        <a:xfrm>
          <a:off x="1142501" y="2647506"/>
          <a:ext cx="4127490" cy="477560"/>
        </a:xfrm>
        <a:custGeom>
          <a:avLst/>
          <a:gdLst/>
          <a:ahLst/>
          <a:cxnLst/>
          <a:rect l="0" t="0" r="0" b="0"/>
          <a:pathLst>
            <a:path>
              <a:moveTo>
                <a:pt x="4127490" y="0"/>
              </a:moveTo>
              <a:lnTo>
                <a:pt x="4127490" y="238780"/>
              </a:lnTo>
              <a:lnTo>
                <a:pt x="0" y="238780"/>
              </a:lnTo>
              <a:lnTo>
                <a:pt x="0" y="47756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3F1E0-6E2A-4C4A-8D93-C066AEDB1A31}">
      <dsp:nvSpPr>
        <dsp:cNvPr id="0" name=""/>
        <dsp:cNvSpPr/>
      </dsp:nvSpPr>
      <dsp:spPr>
        <a:xfrm>
          <a:off x="4132942" y="1510456"/>
          <a:ext cx="2274099" cy="113704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Prozesslandkarte Holsingvital</a:t>
          </a:r>
        </a:p>
      </dsp:txBody>
      <dsp:txXfrm>
        <a:off x="4132942" y="1510456"/>
        <a:ext cx="2274099" cy="1137049"/>
      </dsp:txXfrm>
    </dsp:sp>
    <dsp:sp modelId="{12A576E8-E85D-48DF-ACCF-23F6B68DAB43}">
      <dsp:nvSpPr>
        <dsp:cNvPr id="0" name=""/>
        <dsp:cNvSpPr/>
      </dsp:nvSpPr>
      <dsp:spPr>
        <a:xfrm>
          <a:off x="5452" y="3125066"/>
          <a:ext cx="2274099" cy="1137049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Management-prozesse</a:t>
          </a:r>
        </a:p>
      </dsp:txBody>
      <dsp:txXfrm>
        <a:off x="60958" y="3180572"/>
        <a:ext cx="2163087" cy="1026037"/>
      </dsp:txXfrm>
    </dsp:sp>
    <dsp:sp modelId="{E46A8ABF-47A5-4C42-B973-1C7619358A33}">
      <dsp:nvSpPr>
        <dsp:cNvPr id="0" name=""/>
        <dsp:cNvSpPr/>
      </dsp:nvSpPr>
      <dsp:spPr>
        <a:xfrm>
          <a:off x="2757112" y="3125066"/>
          <a:ext cx="2274099" cy="1137049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Rehaprozess (Kernprozess)</a:t>
          </a:r>
        </a:p>
      </dsp:txBody>
      <dsp:txXfrm>
        <a:off x="2812618" y="3180572"/>
        <a:ext cx="2163087" cy="1026037"/>
      </dsp:txXfrm>
    </dsp:sp>
    <dsp:sp modelId="{73328476-71BF-4798-AE9F-253F09605E17}">
      <dsp:nvSpPr>
        <dsp:cNvPr id="0" name=""/>
        <dsp:cNvSpPr/>
      </dsp:nvSpPr>
      <dsp:spPr>
        <a:xfrm>
          <a:off x="5508772" y="3125066"/>
          <a:ext cx="2274099" cy="1137049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Stützprozesse</a:t>
          </a:r>
        </a:p>
      </dsp:txBody>
      <dsp:txXfrm>
        <a:off x="5564278" y="3180572"/>
        <a:ext cx="2163087" cy="1026037"/>
      </dsp:txXfrm>
    </dsp:sp>
    <dsp:sp modelId="{4388CDA3-D2A9-41B0-95AD-FCCF6F6C4342}">
      <dsp:nvSpPr>
        <dsp:cNvPr id="0" name=""/>
        <dsp:cNvSpPr/>
      </dsp:nvSpPr>
      <dsp:spPr>
        <a:xfrm>
          <a:off x="8260432" y="3125066"/>
          <a:ext cx="2274099" cy="1137049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Verbesserungs-prozesse</a:t>
          </a:r>
        </a:p>
      </dsp:txBody>
      <dsp:txXfrm>
        <a:off x="8315938" y="3180572"/>
        <a:ext cx="2163087" cy="10260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38474-D2F3-4090-B4DE-2519A7DD6119}">
      <dsp:nvSpPr>
        <dsp:cNvPr id="0" name=""/>
        <dsp:cNvSpPr/>
      </dsp:nvSpPr>
      <dsp:spPr>
        <a:xfrm>
          <a:off x="3399434" y="1854098"/>
          <a:ext cx="1589227" cy="1589227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Management-prozesse</a:t>
          </a:r>
        </a:p>
      </dsp:txBody>
      <dsp:txXfrm>
        <a:off x="3477014" y="1931678"/>
        <a:ext cx="1434067" cy="1434067"/>
      </dsp:txXfrm>
    </dsp:sp>
    <dsp:sp modelId="{FC497D3C-2D93-4A8A-9179-8E0B20C84A50}">
      <dsp:nvSpPr>
        <dsp:cNvPr id="0" name=""/>
        <dsp:cNvSpPr/>
      </dsp:nvSpPr>
      <dsp:spPr>
        <a:xfrm rot="16200000">
          <a:off x="3799617" y="1459667"/>
          <a:ext cx="7888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886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9498BE-60EF-4A9D-B1DB-EF8EF7619EE9}">
      <dsp:nvSpPr>
        <dsp:cNvPr id="0" name=""/>
        <dsp:cNvSpPr/>
      </dsp:nvSpPr>
      <dsp:spPr>
        <a:xfrm>
          <a:off x="3661656" y="455"/>
          <a:ext cx="1064782" cy="1064782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Führung und Planung (Strategische Ausrichtung)</a:t>
          </a:r>
        </a:p>
      </dsp:txBody>
      <dsp:txXfrm>
        <a:off x="3713634" y="52433"/>
        <a:ext cx="960826" cy="960826"/>
      </dsp:txXfrm>
    </dsp:sp>
    <dsp:sp modelId="{46ED1449-74D7-41EF-A4FC-AC34C6BBB1F7}">
      <dsp:nvSpPr>
        <dsp:cNvPr id="0" name=""/>
        <dsp:cNvSpPr/>
      </dsp:nvSpPr>
      <dsp:spPr>
        <a:xfrm rot="19800000">
          <a:off x="4949569" y="2044048"/>
          <a:ext cx="5835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57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7EC337-1184-47AA-A16C-6D44FC599FA7}">
      <dsp:nvSpPr>
        <dsp:cNvPr id="0" name=""/>
        <dsp:cNvSpPr/>
      </dsp:nvSpPr>
      <dsp:spPr>
        <a:xfrm>
          <a:off x="5494050" y="1058388"/>
          <a:ext cx="1064782" cy="1064782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Qualitäts-management</a:t>
          </a:r>
        </a:p>
      </dsp:txBody>
      <dsp:txXfrm>
        <a:off x="5546028" y="1110366"/>
        <a:ext cx="960826" cy="960826"/>
      </dsp:txXfrm>
    </dsp:sp>
    <dsp:sp modelId="{C65E007A-1812-42E8-B6D3-3864E09ECAFD}">
      <dsp:nvSpPr>
        <dsp:cNvPr id="0" name=""/>
        <dsp:cNvSpPr/>
      </dsp:nvSpPr>
      <dsp:spPr>
        <a:xfrm rot="1800000">
          <a:off x="4949569" y="3253375"/>
          <a:ext cx="5835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57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C5B099-9C7A-4268-ADE5-EF1B49A3C843}">
      <dsp:nvSpPr>
        <dsp:cNvPr id="0" name=""/>
        <dsp:cNvSpPr/>
      </dsp:nvSpPr>
      <dsp:spPr>
        <a:xfrm>
          <a:off x="5494050" y="3174253"/>
          <a:ext cx="1064782" cy="1064782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Fehler-management</a:t>
          </a:r>
        </a:p>
      </dsp:txBody>
      <dsp:txXfrm>
        <a:off x="5546028" y="3226231"/>
        <a:ext cx="960826" cy="960826"/>
      </dsp:txXfrm>
    </dsp:sp>
    <dsp:sp modelId="{10E11B77-D0D0-4295-92CF-A7967944967E}">
      <dsp:nvSpPr>
        <dsp:cNvPr id="0" name=""/>
        <dsp:cNvSpPr/>
      </dsp:nvSpPr>
      <dsp:spPr>
        <a:xfrm rot="5400000">
          <a:off x="3799617" y="3837756"/>
          <a:ext cx="7888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8886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819F98-6C5A-44BD-B94D-D6B61300C2E2}">
      <dsp:nvSpPr>
        <dsp:cNvPr id="0" name=""/>
        <dsp:cNvSpPr/>
      </dsp:nvSpPr>
      <dsp:spPr>
        <a:xfrm>
          <a:off x="3661656" y="4232186"/>
          <a:ext cx="1064782" cy="1064782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Mitarbeiter-bezogene Prozesse</a:t>
          </a:r>
        </a:p>
      </dsp:txBody>
      <dsp:txXfrm>
        <a:off x="3713634" y="4284164"/>
        <a:ext cx="960826" cy="960826"/>
      </dsp:txXfrm>
    </dsp:sp>
    <dsp:sp modelId="{13B7AF06-8276-4322-84C4-D742F88C57F9}">
      <dsp:nvSpPr>
        <dsp:cNvPr id="0" name=""/>
        <dsp:cNvSpPr/>
      </dsp:nvSpPr>
      <dsp:spPr>
        <a:xfrm rot="9000000">
          <a:off x="2854953" y="3253375"/>
          <a:ext cx="5835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57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02F64-8578-4F95-859F-05D6A0BC8CBB}">
      <dsp:nvSpPr>
        <dsp:cNvPr id="0" name=""/>
        <dsp:cNvSpPr/>
      </dsp:nvSpPr>
      <dsp:spPr>
        <a:xfrm>
          <a:off x="1829263" y="3174253"/>
          <a:ext cx="1064782" cy="1064782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Risiko-management</a:t>
          </a:r>
        </a:p>
      </dsp:txBody>
      <dsp:txXfrm>
        <a:off x="1881241" y="3226231"/>
        <a:ext cx="960826" cy="960826"/>
      </dsp:txXfrm>
    </dsp:sp>
    <dsp:sp modelId="{F8B24F5F-AB75-4C6E-A2EA-5F8B141B28DF}">
      <dsp:nvSpPr>
        <dsp:cNvPr id="0" name=""/>
        <dsp:cNvSpPr/>
      </dsp:nvSpPr>
      <dsp:spPr>
        <a:xfrm rot="12600000">
          <a:off x="2854953" y="2044048"/>
          <a:ext cx="5835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57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EC96A0-0EFD-4B50-844D-254DC8766505}">
      <dsp:nvSpPr>
        <dsp:cNvPr id="0" name=""/>
        <dsp:cNvSpPr/>
      </dsp:nvSpPr>
      <dsp:spPr>
        <a:xfrm>
          <a:off x="1829263" y="1058388"/>
          <a:ext cx="1064782" cy="1064782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Gesetzliche Anforderungen</a:t>
          </a:r>
        </a:p>
      </dsp:txBody>
      <dsp:txXfrm>
        <a:off x="1881241" y="1110366"/>
        <a:ext cx="960826" cy="9608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6D2E9F-35F9-4063-87D0-75D227ECE7B9}">
      <dsp:nvSpPr>
        <dsp:cNvPr id="0" name=""/>
        <dsp:cNvSpPr/>
      </dsp:nvSpPr>
      <dsp:spPr>
        <a:xfrm>
          <a:off x="780285" y="2296532"/>
          <a:ext cx="1274652" cy="923589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6350" bIns="3175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Telefonisch an der Rez.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Digital an der Rez.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Aktensichtung CA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Anlage der  Stammdaten Rez.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Anlage Therapiemakro TM</a:t>
          </a:r>
        </a:p>
      </dsp:txBody>
      <dsp:txXfrm>
        <a:off x="1098948" y="2435070"/>
        <a:ext cx="632733" cy="646513"/>
      </dsp:txXfrm>
    </dsp:sp>
    <dsp:sp modelId="{EF1EDE35-D336-474E-93B2-31DF0F53A489}">
      <dsp:nvSpPr>
        <dsp:cNvPr id="0" name=""/>
        <dsp:cNvSpPr/>
      </dsp:nvSpPr>
      <dsp:spPr>
        <a:xfrm>
          <a:off x="0" y="2279064"/>
          <a:ext cx="978731" cy="95853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Pat.an-meldung, Kosten-zusage</a:t>
          </a:r>
        </a:p>
      </dsp:txBody>
      <dsp:txXfrm>
        <a:off x="143332" y="2419439"/>
        <a:ext cx="692067" cy="677789"/>
      </dsp:txXfrm>
    </dsp:sp>
    <dsp:sp modelId="{085EB4C0-60D5-49BB-B38C-BD8C57F041C2}">
      <dsp:nvSpPr>
        <dsp:cNvPr id="0" name=""/>
        <dsp:cNvSpPr/>
      </dsp:nvSpPr>
      <dsp:spPr>
        <a:xfrm>
          <a:off x="2632113" y="2284547"/>
          <a:ext cx="1274652" cy="923589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6350" bIns="3175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Aufnahme PD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Aufnahme MED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Feineinstellung/ Erstellung Therapieplan</a:t>
          </a:r>
        </a:p>
      </dsp:txBody>
      <dsp:txXfrm>
        <a:off x="2950776" y="2423085"/>
        <a:ext cx="632733" cy="646513"/>
      </dsp:txXfrm>
    </dsp:sp>
    <dsp:sp modelId="{16C5F9BE-BAF7-44D1-BE96-145B91141DF5}">
      <dsp:nvSpPr>
        <dsp:cNvPr id="0" name=""/>
        <dsp:cNvSpPr/>
      </dsp:nvSpPr>
      <dsp:spPr>
        <a:xfrm>
          <a:off x="2089905" y="2320534"/>
          <a:ext cx="851618" cy="85161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Anreise </a:t>
          </a:r>
        </a:p>
      </dsp:txBody>
      <dsp:txXfrm>
        <a:off x="2214622" y="2445251"/>
        <a:ext cx="602184" cy="602184"/>
      </dsp:txXfrm>
    </dsp:sp>
    <dsp:sp modelId="{9C2257E9-8865-4206-B724-D19F387179EB}">
      <dsp:nvSpPr>
        <dsp:cNvPr id="0" name=""/>
        <dsp:cNvSpPr/>
      </dsp:nvSpPr>
      <dsp:spPr>
        <a:xfrm>
          <a:off x="4484810" y="2284547"/>
          <a:ext cx="1274652" cy="923589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6350" bIns="3175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Pflege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 err="1"/>
            <a:t>Rehateam</a:t>
          </a:r>
          <a:endParaRPr lang="de-DE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Therapie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Visiten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Diagnostik bei Bedarf</a:t>
          </a:r>
        </a:p>
      </dsp:txBody>
      <dsp:txXfrm>
        <a:off x="4803473" y="2423085"/>
        <a:ext cx="632733" cy="646513"/>
      </dsp:txXfrm>
    </dsp:sp>
    <dsp:sp modelId="{9E20FC34-C320-48DA-BD01-92DD7A029AFE}">
      <dsp:nvSpPr>
        <dsp:cNvPr id="0" name=""/>
        <dsp:cNvSpPr/>
      </dsp:nvSpPr>
      <dsp:spPr>
        <a:xfrm>
          <a:off x="3936989" y="2320534"/>
          <a:ext cx="851618" cy="85161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1" kern="1200" dirty="0"/>
            <a:t>Therapie + Diagnostik</a:t>
          </a:r>
        </a:p>
      </dsp:txBody>
      <dsp:txXfrm>
        <a:off x="4061706" y="2445251"/>
        <a:ext cx="602184" cy="602184"/>
      </dsp:txXfrm>
    </dsp:sp>
    <dsp:sp modelId="{2104D1E9-5B1E-47B7-BCE5-491AB489567B}">
      <dsp:nvSpPr>
        <dsp:cNvPr id="0" name=""/>
        <dsp:cNvSpPr/>
      </dsp:nvSpPr>
      <dsp:spPr>
        <a:xfrm>
          <a:off x="6379458" y="2296532"/>
          <a:ext cx="1274652" cy="923589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6350" bIns="3175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Abschlussunter-suchung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Entlassmanagement KK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Ausgabe Kurzbericht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Veranlassung Nachsorge o.ä.</a:t>
          </a:r>
        </a:p>
      </dsp:txBody>
      <dsp:txXfrm>
        <a:off x="6698121" y="2435070"/>
        <a:ext cx="632733" cy="646513"/>
      </dsp:txXfrm>
    </dsp:sp>
    <dsp:sp modelId="{8056D8BD-7144-45E8-B680-72B98664A2EE}">
      <dsp:nvSpPr>
        <dsp:cNvPr id="0" name=""/>
        <dsp:cNvSpPr/>
      </dsp:nvSpPr>
      <dsp:spPr>
        <a:xfrm>
          <a:off x="5769409" y="2332525"/>
          <a:ext cx="851618" cy="85161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Abreise</a:t>
          </a:r>
        </a:p>
      </dsp:txBody>
      <dsp:txXfrm>
        <a:off x="5894126" y="2457242"/>
        <a:ext cx="602184" cy="602184"/>
      </dsp:txXfrm>
    </dsp:sp>
    <dsp:sp modelId="{531F1CBA-9B9A-464D-8898-46CF75F46FC3}">
      <dsp:nvSpPr>
        <dsp:cNvPr id="0" name=""/>
        <dsp:cNvSpPr/>
      </dsp:nvSpPr>
      <dsp:spPr>
        <a:xfrm>
          <a:off x="8348895" y="2296532"/>
          <a:ext cx="1274652" cy="923589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6350" bIns="3175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IRENA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T-Rena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 err="1"/>
            <a:t>PsyRena</a:t>
          </a:r>
          <a:endParaRPr lang="de-DE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500" kern="1200" dirty="0"/>
            <a:t>Rehasport</a:t>
          </a:r>
        </a:p>
      </dsp:txBody>
      <dsp:txXfrm>
        <a:off x="8667558" y="2435070"/>
        <a:ext cx="632733" cy="646513"/>
      </dsp:txXfrm>
    </dsp:sp>
    <dsp:sp modelId="{739562FD-992B-4C49-A12F-127A1979E648}">
      <dsp:nvSpPr>
        <dsp:cNvPr id="0" name=""/>
        <dsp:cNvSpPr/>
      </dsp:nvSpPr>
      <dsp:spPr>
        <a:xfrm>
          <a:off x="7702942" y="2332525"/>
          <a:ext cx="851618" cy="85161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Nach-sorge</a:t>
          </a:r>
        </a:p>
      </dsp:txBody>
      <dsp:txXfrm>
        <a:off x="7827659" y="2457242"/>
        <a:ext cx="602184" cy="6021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F4254-A380-42B5-B8CE-A410A9230932}">
      <dsp:nvSpPr>
        <dsp:cNvPr id="0" name=""/>
        <dsp:cNvSpPr/>
      </dsp:nvSpPr>
      <dsp:spPr>
        <a:xfrm>
          <a:off x="950762" y="0"/>
          <a:ext cx="1345948" cy="117652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7620" bIns="3810" numCol="1" spcCol="1270" anchor="ctr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i="0" kern="1200" dirty="0"/>
            <a:t>KG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i="0" kern="1200" dirty="0"/>
            <a:t>ET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i="0" kern="1200" dirty="0"/>
            <a:t>Rehasport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i="0" kern="1200" dirty="0"/>
            <a:t>§20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i="0" kern="1200" dirty="0"/>
            <a:t>TopFit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i="0" kern="1200" dirty="0"/>
            <a:t>T-Rena, IRENA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i="0" kern="1200" dirty="0"/>
            <a:t>u.a.</a:t>
          </a:r>
        </a:p>
      </dsp:txBody>
      <dsp:txXfrm>
        <a:off x="1287249" y="176479"/>
        <a:ext cx="656150" cy="823570"/>
      </dsp:txXfrm>
    </dsp:sp>
    <dsp:sp modelId="{3AB315D6-095C-4F7F-A835-AD905DB48A06}">
      <dsp:nvSpPr>
        <dsp:cNvPr id="0" name=""/>
        <dsp:cNvSpPr/>
      </dsp:nvSpPr>
      <dsp:spPr>
        <a:xfrm>
          <a:off x="269666" y="71891"/>
          <a:ext cx="1020820" cy="1005840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 err="1">
              <a:solidFill>
                <a:schemeClr val="tx1"/>
              </a:solidFill>
            </a:rPr>
            <a:t>Persönl</a:t>
          </a:r>
          <a:r>
            <a:rPr lang="de-DE" sz="900" kern="1200" dirty="0">
              <a:solidFill>
                <a:schemeClr val="tx1"/>
              </a:solidFill>
            </a:rPr>
            <a:t>. Anmeldung per Telefon, Mail oder vor Ort</a:t>
          </a:r>
        </a:p>
      </dsp:txBody>
      <dsp:txXfrm>
        <a:off x="419162" y="219193"/>
        <a:ext cx="721828" cy="711236"/>
      </dsp:txXfrm>
    </dsp:sp>
    <dsp:sp modelId="{017855A1-9EF7-49F9-87D9-F416C7FD2597}">
      <dsp:nvSpPr>
        <dsp:cNvPr id="0" name=""/>
        <dsp:cNvSpPr/>
      </dsp:nvSpPr>
      <dsp:spPr>
        <a:xfrm>
          <a:off x="2668582" y="0"/>
          <a:ext cx="1464687" cy="117652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7620" bIns="3810" numCol="1" spcCol="1270" anchor="ctr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Abgabe Rezept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Probetraining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Vergabe weiterer Termine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Start Kurs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Start Vertrag 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u.a.</a:t>
          </a:r>
        </a:p>
      </dsp:txBody>
      <dsp:txXfrm>
        <a:off x="3034753" y="176479"/>
        <a:ext cx="714035" cy="823570"/>
      </dsp:txXfrm>
    </dsp:sp>
    <dsp:sp modelId="{9F989D44-F5FD-475B-BEF2-B7B566C9193A}">
      <dsp:nvSpPr>
        <dsp:cNvPr id="0" name=""/>
        <dsp:cNvSpPr/>
      </dsp:nvSpPr>
      <dsp:spPr>
        <a:xfrm>
          <a:off x="2342694" y="238324"/>
          <a:ext cx="672974" cy="672974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solidFill>
                <a:schemeClr val="tx1"/>
              </a:solidFill>
            </a:rPr>
            <a:t>Erst-termin</a:t>
          </a:r>
        </a:p>
      </dsp:txBody>
      <dsp:txXfrm>
        <a:off x="2441249" y="336879"/>
        <a:ext cx="475864" cy="475864"/>
      </dsp:txXfrm>
    </dsp:sp>
    <dsp:sp modelId="{3A4F2331-F7CD-4257-B97D-963F7476D094}">
      <dsp:nvSpPr>
        <dsp:cNvPr id="0" name=""/>
        <dsp:cNvSpPr/>
      </dsp:nvSpPr>
      <dsp:spPr>
        <a:xfrm>
          <a:off x="4564510" y="0"/>
          <a:ext cx="1345948" cy="117652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7620" bIns="3810" numCol="1" spcCol="1270" anchor="ctr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e-DE" sz="600" kern="1200" dirty="0"/>
            <a:t>Durchführung der Maßnahme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de-DE" sz="600" kern="1200" dirty="0"/>
            <a:t>Regelmäßige Rechnungs-stellung</a:t>
          </a:r>
        </a:p>
      </dsp:txBody>
      <dsp:txXfrm>
        <a:off x="4900997" y="176479"/>
        <a:ext cx="656150" cy="823570"/>
      </dsp:txXfrm>
    </dsp:sp>
    <dsp:sp modelId="{BB4A41AE-526E-4725-B5BC-489824AE6E53}">
      <dsp:nvSpPr>
        <dsp:cNvPr id="0" name=""/>
        <dsp:cNvSpPr/>
      </dsp:nvSpPr>
      <dsp:spPr>
        <a:xfrm>
          <a:off x="4228023" y="251776"/>
          <a:ext cx="672974" cy="672974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solidFill>
                <a:schemeClr val="tx1"/>
              </a:solidFill>
            </a:rPr>
            <a:t>Verlauf</a:t>
          </a:r>
        </a:p>
      </dsp:txBody>
      <dsp:txXfrm>
        <a:off x="4326578" y="350331"/>
        <a:ext cx="475864" cy="475864"/>
      </dsp:txXfrm>
    </dsp:sp>
    <dsp:sp modelId="{991AD80F-3BC2-4441-ADDB-CE8BB1952234}">
      <dsp:nvSpPr>
        <dsp:cNvPr id="0" name=""/>
        <dsp:cNvSpPr/>
      </dsp:nvSpPr>
      <dsp:spPr>
        <a:xfrm>
          <a:off x="6341699" y="0"/>
          <a:ext cx="1345948" cy="117652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3810" rIns="7620" bIns="3810" numCol="1" spcCol="1270" anchor="ctr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Abschließende Rechnungs-stellung 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600" kern="1200" dirty="0"/>
            <a:t>Einforderung der </a:t>
          </a:r>
          <a:r>
            <a:rPr lang="de-DE" sz="600" kern="1200" dirty="0" err="1"/>
            <a:t>Rezeptgebüht</a:t>
          </a:r>
          <a:endParaRPr lang="de-DE" sz="600" kern="1200" dirty="0"/>
        </a:p>
      </dsp:txBody>
      <dsp:txXfrm>
        <a:off x="6678186" y="176479"/>
        <a:ext cx="656150" cy="823570"/>
      </dsp:txXfrm>
    </dsp:sp>
    <dsp:sp modelId="{ABFE1B25-EED5-4470-A61C-A3D07B9A0168}">
      <dsp:nvSpPr>
        <dsp:cNvPr id="0" name=""/>
        <dsp:cNvSpPr/>
      </dsp:nvSpPr>
      <dsp:spPr>
        <a:xfrm>
          <a:off x="6005212" y="251776"/>
          <a:ext cx="672974" cy="672974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>
              <a:solidFill>
                <a:schemeClr val="tx1"/>
              </a:solidFill>
            </a:rPr>
            <a:t>Abschluss der Maß-nahme</a:t>
          </a:r>
        </a:p>
      </dsp:txBody>
      <dsp:txXfrm>
        <a:off x="6103767" y="350331"/>
        <a:ext cx="475864" cy="4758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E1E26D-8007-481C-8411-591846478FD5}">
      <dsp:nvSpPr>
        <dsp:cNvPr id="0" name=""/>
        <dsp:cNvSpPr/>
      </dsp:nvSpPr>
      <dsp:spPr>
        <a:xfrm>
          <a:off x="1913788" y="1506203"/>
          <a:ext cx="1291031" cy="1291031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300" kern="1200" dirty="0"/>
            <a:t>Stütz-prozesse</a:t>
          </a:r>
        </a:p>
      </dsp:txBody>
      <dsp:txXfrm>
        <a:off x="1976811" y="1569226"/>
        <a:ext cx="1164985" cy="1164985"/>
      </dsp:txXfrm>
    </dsp:sp>
    <dsp:sp modelId="{A45DC8F1-40E0-4232-8112-8F6CED315864}">
      <dsp:nvSpPr>
        <dsp:cNvPr id="0" name=""/>
        <dsp:cNvSpPr/>
      </dsp:nvSpPr>
      <dsp:spPr>
        <a:xfrm rot="16200000">
          <a:off x="2238882" y="1185782"/>
          <a:ext cx="6408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084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0574C4-2FEE-493B-A5F6-BDB2F35D421B}">
      <dsp:nvSpPr>
        <dsp:cNvPr id="0" name=""/>
        <dsp:cNvSpPr/>
      </dsp:nvSpPr>
      <dsp:spPr>
        <a:xfrm>
          <a:off x="2126808" y="369"/>
          <a:ext cx="864991" cy="86499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Reinigung</a:t>
          </a:r>
        </a:p>
      </dsp:txBody>
      <dsp:txXfrm>
        <a:off x="2169033" y="42594"/>
        <a:ext cx="780541" cy="780541"/>
      </dsp:txXfrm>
    </dsp:sp>
    <dsp:sp modelId="{69F500CD-4316-42FF-BB1B-7E13D8CBCB0F}">
      <dsp:nvSpPr>
        <dsp:cNvPr id="0" name=""/>
        <dsp:cNvSpPr/>
      </dsp:nvSpPr>
      <dsp:spPr>
        <a:xfrm rot="19800000">
          <a:off x="3173062" y="1660511"/>
          <a:ext cx="4740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407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51E1D-85BA-4579-934B-92284D29396E}">
      <dsp:nvSpPr>
        <dsp:cNvPr id="0" name=""/>
        <dsp:cNvSpPr/>
      </dsp:nvSpPr>
      <dsp:spPr>
        <a:xfrm>
          <a:off x="3615379" y="859796"/>
          <a:ext cx="864991" cy="86499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Hygiene</a:t>
          </a:r>
        </a:p>
      </dsp:txBody>
      <dsp:txXfrm>
        <a:off x="3657604" y="902021"/>
        <a:ext cx="780541" cy="780541"/>
      </dsp:txXfrm>
    </dsp:sp>
    <dsp:sp modelId="{D36241D6-4A9C-40E2-B59D-F3EF60FEC179}">
      <dsp:nvSpPr>
        <dsp:cNvPr id="0" name=""/>
        <dsp:cNvSpPr/>
      </dsp:nvSpPr>
      <dsp:spPr>
        <a:xfrm rot="1790370">
          <a:off x="3172705" y="2642529"/>
          <a:ext cx="4844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446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C15DA-DCE4-4522-A038-9737ECFC34CF}">
      <dsp:nvSpPr>
        <dsp:cNvPr id="0" name=""/>
        <dsp:cNvSpPr/>
      </dsp:nvSpPr>
      <dsp:spPr>
        <a:xfrm>
          <a:off x="3625056" y="2578650"/>
          <a:ext cx="864991" cy="86499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Fahrdienst</a:t>
          </a:r>
        </a:p>
      </dsp:txBody>
      <dsp:txXfrm>
        <a:off x="3667281" y="2620875"/>
        <a:ext cx="780541" cy="780541"/>
      </dsp:txXfrm>
    </dsp:sp>
    <dsp:sp modelId="{6FE8A105-7E0E-4804-8657-5837370C23CA}">
      <dsp:nvSpPr>
        <dsp:cNvPr id="0" name=""/>
        <dsp:cNvSpPr/>
      </dsp:nvSpPr>
      <dsp:spPr>
        <a:xfrm rot="5400000">
          <a:off x="2238882" y="3117655"/>
          <a:ext cx="64084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084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FF4C0-3A6D-4661-88E0-69EC82309A0D}">
      <dsp:nvSpPr>
        <dsp:cNvPr id="0" name=""/>
        <dsp:cNvSpPr/>
      </dsp:nvSpPr>
      <dsp:spPr>
        <a:xfrm>
          <a:off x="2078736" y="3438077"/>
          <a:ext cx="961134" cy="86499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Beschaffung/ Einkauf</a:t>
          </a:r>
        </a:p>
      </dsp:txBody>
      <dsp:txXfrm>
        <a:off x="2120961" y="3480302"/>
        <a:ext cx="876684" cy="780541"/>
      </dsp:txXfrm>
    </dsp:sp>
    <dsp:sp modelId="{25907D2C-5FE9-4C71-976E-EBF19C5B92B0}">
      <dsp:nvSpPr>
        <dsp:cNvPr id="0" name=""/>
        <dsp:cNvSpPr/>
      </dsp:nvSpPr>
      <dsp:spPr>
        <a:xfrm rot="9000000">
          <a:off x="1471471" y="2642926"/>
          <a:ext cx="4740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407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C80516-4389-420C-B37D-6054E7177EC3}">
      <dsp:nvSpPr>
        <dsp:cNvPr id="0" name=""/>
        <dsp:cNvSpPr/>
      </dsp:nvSpPr>
      <dsp:spPr>
        <a:xfrm>
          <a:off x="638237" y="2578650"/>
          <a:ext cx="864991" cy="86499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EDV/IT</a:t>
          </a:r>
        </a:p>
      </dsp:txBody>
      <dsp:txXfrm>
        <a:off x="680462" y="2620875"/>
        <a:ext cx="780541" cy="780541"/>
      </dsp:txXfrm>
    </dsp:sp>
    <dsp:sp modelId="{F0D2F78C-52CE-44A5-ABD6-D89F2CA31BD1}">
      <dsp:nvSpPr>
        <dsp:cNvPr id="0" name=""/>
        <dsp:cNvSpPr/>
      </dsp:nvSpPr>
      <dsp:spPr>
        <a:xfrm rot="12606192">
          <a:off x="1486873" y="1662674"/>
          <a:ext cx="4577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778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445671-365C-4B96-BEC1-3DA3EC583E74}">
      <dsp:nvSpPr>
        <dsp:cNvPr id="0" name=""/>
        <dsp:cNvSpPr/>
      </dsp:nvSpPr>
      <dsp:spPr>
        <a:xfrm>
          <a:off x="652754" y="864634"/>
          <a:ext cx="864991" cy="86499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Haus-technik/</a:t>
          </a:r>
          <a:r>
            <a:rPr lang="de-DE" sz="1200" kern="1200" dirty="0"/>
            <a:t> </a:t>
          </a:r>
          <a:r>
            <a:rPr lang="de-DE" sz="1200" kern="1200" dirty="0">
              <a:solidFill>
                <a:schemeClr val="tx1"/>
              </a:solidFill>
            </a:rPr>
            <a:t>Gärtner</a:t>
          </a:r>
        </a:p>
      </dsp:txBody>
      <dsp:txXfrm>
        <a:off x="694979" y="906859"/>
        <a:ext cx="780541" cy="7805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88443-986C-4C91-BD92-4F4C2C70FC13}">
      <dsp:nvSpPr>
        <dsp:cNvPr id="0" name=""/>
        <dsp:cNvSpPr/>
      </dsp:nvSpPr>
      <dsp:spPr>
        <a:xfrm>
          <a:off x="1780030" y="1676748"/>
          <a:ext cx="1278125" cy="1255425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/>
            <a:t>Ver-besserungs-prozesse</a:t>
          </a:r>
        </a:p>
      </dsp:txBody>
      <dsp:txXfrm>
        <a:off x="1841315" y="1738033"/>
        <a:ext cx="1155555" cy="1132855"/>
      </dsp:txXfrm>
    </dsp:sp>
    <dsp:sp modelId="{362204B3-B0CF-4EFC-AB5C-8FC0DB7DAB2A}">
      <dsp:nvSpPr>
        <dsp:cNvPr id="0" name=""/>
        <dsp:cNvSpPr/>
      </dsp:nvSpPr>
      <dsp:spPr>
        <a:xfrm rot="16223142">
          <a:off x="2057800" y="1308761"/>
          <a:ext cx="7359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599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BD7D5D-8CDD-48F4-8B79-E3A214945636}">
      <dsp:nvSpPr>
        <dsp:cNvPr id="0" name=""/>
        <dsp:cNvSpPr/>
      </dsp:nvSpPr>
      <dsp:spPr>
        <a:xfrm>
          <a:off x="1983442" y="45083"/>
          <a:ext cx="895691" cy="89569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Qualitäts-zirkel</a:t>
          </a:r>
        </a:p>
      </dsp:txBody>
      <dsp:txXfrm>
        <a:off x="2027166" y="88807"/>
        <a:ext cx="808243" cy="808243"/>
      </dsp:txXfrm>
    </dsp:sp>
    <dsp:sp modelId="{DDB3AD77-9CFB-427B-9C17-8FBD7D6AE406}">
      <dsp:nvSpPr>
        <dsp:cNvPr id="0" name=""/>
        <dsp:cNvSpPr/>
      </dsp:nvSpPr>
      <dsp:spPr>
        <a:xfrm rot="19320658">
          <a:off x="3010766" y="1667696"/>
          <a:ext cx="4473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733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58C08-B3F7-4E1D-B7A3-2815532C695A}">
      <dsp:nvSpPr>
        <dsp:cNvPr id="0" name=""/>
        <dsp:cNvSpPr/>
      </dsp:nvSpPr>
      <dsp:spPr>
        <a:xfrm>
          <a:off x="3410717" y="732422"/>
          <a:ext cx="895691" cy="89569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Projekt-arbeit</a:t>
          </a:r>
        </a:p>
      </dsp:txBody>
      <dsp:txXfrm>
        <a:off x="3454441" y="776146"/>
        <a:ext cx="808243" cy="808243"/>
      </dsp:txXfrm>
    </dsp:sp>
    <dsp:sp modelId="{8B109A42-F770-4D92-B19C-1F42634E34AA}">
      <dsp:nvSpPr>
        <dsp:cNvPr id="0" name=""/>
        <dsp:cNvSpPr/>
      </dsp:nvSpPr>
      <dsp:spPr>
        <a:xfrm rot="791890">
          <a:off x="3048591" y="2537005"/>
          <a:ext cx="7241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419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20DD8A-1EFD-4940-81BC-D0EFBB9B8A44}">
      <dsp:nvSpPr>
        <dsp:cNvPr id="0" name=""/>
        <dsp:cNvSpPr/>
      </dsp:nvSpPr>
      <dsp:spPr>
        <a:xfrm>
          <a:off x="3763224" y="2276859"/>
          <a:ext cx="895691" cy="89569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Qualitäts-ziele</a:t>
          </a:r>
        </a:p>
      </dsp:txBody>
      <dsp:txXfrm>
        <a:off x="3806948" y="2320583"/>
        <a:ext cx="808243" cy="808243"/>
      </dsp:txXfrm>
    </dsp:sp>
    <dsp:sp modelId="{3639A204-5D46-494D-8D1B-254B25094F19}">
      <dsp:nvSpPr>
        <dsp:cNvPr id="0" name=""/>
        <dsp:cNvSpPr/>
      </dsp:nvSpPr>
      <dsp:spPr>
        <a:xfrm rot="3847998">
          <a:off x="2540750" y="3223788"/>
          <a:ext cx="6481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816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43969-7B4C-43D1-A757-9ADA11F2CA06}">
      <dsp:nvSpPr>
        <dsp:cNvPr id="0" name=""/>
        <dsp:cNvSpPr/>
      </dsp:nvSpPr>
      <dsp:spPr>
        <a:xfrm>
          <a:off x="2775519" y="3515402"/>
          <a:ext cx="895691" cy="89569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Patienten-befragung</a:t>
          </a:r>
        </a:p>
      </dsp:txBody>
      <dsp:txXfrm>
        <a:off x="2819243" y="3559126"/>
        <a:ext cx="808243" cy="808243"/>
      </dsp:txXfrm>
    </dsp:sp>
    <dsp:sp modelId="{7EFE5C06-101C-453E-A7E9-EF6D369EEB4F}">
      <dsp:nvSpPr>
        <dsp:cNvPr id="0" name=""/>
        <dsp:cNvSpPr/>
      </dsp:nvSpPr>
      <dsp:spPr>
        <a:xfrm rot="6910841">
          <a:off x="1664633" y="3223788"/>
          <a:ext cx="6444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447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8A8EE-086A-4CCD-B376-ECB0A71205DD}">
      <dsp:nvSpPr>
        <dsp:cNvPr id="0" name=""/>
        <dsp:cNvSpPr/>
      </dsp:nvSpPr>
      <dsp:spPr>
        <a:xfrm>
          <a:off x="1146051" y="3515402"/>
          <a:ext cx="986317" cy="89569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Beschwerde-management</a:t>
          </a:r>
        </a:p>
      </dsp:txBody>
      <dsp:txXfrm>
        <a:off x="1189775" y="3559126"/>
        <a:ext cx="898869" cy="808243"/>
      </dsp:txXfrm>
    </dsp:sp>
    <dsp:sp modelId="{4023C1CF-7E5D-4EA9-8D56-6D0DC035607C}">
      <dsp:nvSpPr>
        <dsp:cNvPr id="0" name=""/>
        <dsp:cNvSpPr/>
      </dsp:nvSpPr>
      <dsp:spPr>
        <a:xfrm rot="9997573">
          <a:off x="1089864" y="2537314"/>
          <a:ext cx="69965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965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A58E8-8150-453F-B293-C87D1A62855D}">
      <dsp:nvSpPr>
        <dsp:cNvPr id="0" name=""/>
        <dsp:cNvSpPr/>
      </dsp:nvSpPr>
      <dsp:spPr>
        <a:xfrm>
          <a:off x="203659" y="2276859"/>
          <a:ext cx="895691" cy="89569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Interne Audit</a:t>
          </a:r>
        </a:p>
      </dsp:txBody>
      <dsp:txXfrm>
        <a:off x="247383" y="2320583"/>
        <a:ext cx="808243" cy="808243"/>
      </dsp:txXfrm>
    </dsp:sp>
    <dsp:sp modelId="{B4C224DF-0B59-416E-A9DE-1D8C42DCD00A}">
      <dsp:nvSpPr>
        <dsp:cNvPr id="0" name=""/>
        <dsp:cNvSpPr/>
      </dsp:nvSpPr>
      <dsp:spPr>
        <a:xfrm rot="13107898">
          <a:off x="1463531" y="1686348"/>
          <a:ext cx="3550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502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A1C3F9-ED87-4714-A36A-B20D8229E465}">
      <dsp:nvSpPr>
        <dsp:cNvPr id="0" name=""/>
        <dsp:cNvSpPr/>
      </dsp:nvSpPr>
      <dsp:spPr>
        <a:xfrm>
          <a:off x="505972" y="732422"/>
          <a:ext cx="996080" cy="89569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solidFill>
                <a:schemeClr val="tx1"/>
              </a:solidFill>
            </a:rPr>
            <a:t>Mitarbeiter-gespräche</a:t>
          </a:r>
        </a:p>
      </dsp:txBody>
      <dsp:txXfrm>
        <a:off x="549696" y="776146"/>
        <a:ext cx="908632" cy="808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44928D8-2A24-41AB-8617-0BFD2E5CDB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Prozesslandkarte Holsingvital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1E4272-BBA2-4DDE-92AB-FF13F59940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D4ECB-6B43-44A4-8572-C4C02F9FFF39}" type="datetime1">
              <a:rPr lang="de-DE" smtClean="0"/>
              <a:t>11.12.2025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7220414-C6E8-4CEE-98D7-E64E6FB2D4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Stand 12/2025 Kentzler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B014642-7245-4894-9B66-91D02DF0E0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6D9AD-7A47-4639-851F-F6FB060E3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277921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Prozesslandkarte Holsingvital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3FB0F-D864-4CE6-AA06-2CA4057C8F1E}" type="datetime1">
              <a:rPr lang="de-DE" smtClean="0"/>
              <a:t>11.12.2025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Stand 12/2025 Kentzler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8A12C-666B-4D45-AAAB-5D1C4C87F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582320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50ED43-AB25-452F-BAAD-9313B1982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87E4CFE-B8F1-45D3-B863-8C05155F4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ED2D9C-FBAF-49C0-A0EF-0549A7A8E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12E61-4F9F-496F-AF5F-5C05B7525A11}" type="datetime1">
              <a:rPr lang="de-DE" smtClean="0"/>
              <a:t>11.12.2025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9C59B7-D3C8-4928-A77E-CD1DBA7DE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1DEA14-08C7-440B-ABE0-DD7DFD727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319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2AD0EE-B40A-42FF-B666-F2C9B470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AE52AC-9BA3-4C11-9E4D-72717853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4196A7-18F8-4AA3-A0CD-31F982C05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EDC6-740C-4205-BDF9-4924F977A0B8}" type="datetime1">
              <a:rPr lang="de-DE" smtClean="0"/>
              <a:t>11.12.2025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802D0D-5B85-4C88-9149-CE48B672E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E139E2-72D0-4AAC-80A8-2C4DB8AF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43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93025D-0241-432D-A2AB-839D1F136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D22FBA-0CE2-41CF-99D0-E2F36BD4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941684-0C9E-4A49-B957-82F580F0F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85C05-D980-4884-B4FF-75B48EA3ECED}" type="datetime1">
              <a:rPr lang="de-DE" smtClean="0"/>
              <a:t>11.12.2025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B8A328-E9B7-4284-AB04-59FCA8715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FC26A4-8AF2-4A14-BF61-35E597579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4034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19D14-94A0-4C34-9DC3-0043F78A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DFE9A4-EFF0-48F6-A521-014597AEE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E7EC29D-36AA-4CC2-9ED8-167FE1400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E28C40-CD8F-4CC7-A4CA-78466CEA0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26019-6109-40D8-8EF9-AC8A4198DFDF}" type="datetime1">
              <a:rPr lang="de-DE" smtClean="0"/>
              <a:t>11.12.2025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00D691-B1DE-4CCA-85D1-CF1E0E4B4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372566C-4E18-4EF0-9126-9D8E6673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378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4B21A8-FB6A-4116-A048-2E9567361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44DC49-49D1-448C-90E1-30494EE89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C73050B-AA45-413E-9602-FEF72CBEF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C547E4D-3123-4779-A480-8395EF69F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A206B5E-A998-44AB-951A-1A8ECFB5AD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74707DA-A234-4766-93AE-5A2A7F81B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7CF7-42E5-42D4-A8F6-917D6C95FE87}" type="datetime1">
              <a:rPr lang="de-DE" smtClean="0"/>
              <a:t>11.12.2025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4027D9F-3735-452D-B812-B2E9D7EA0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6FF8B95-3F83-4254-9084-B6A111C6F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180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06344C-A2F9-44FB-BC63-1D7C7C5EA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9B2C757-CE05-4CC3-839B-CE6987370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8ECCF-410F-4380-A201-79A4CD6CA063}" type="datetime1">
              <a:rPr lang="de-DE" smtClean="0"/>
              <a:t>11.12.2025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71538F8-91F1-4A5F-9C7F-D5D47574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EC2AFD2-5D52-40D3-94B2-E0D0A5D5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454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B8B570F-A8C3-43A8-93A7-7065F7DD9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6DD84-13AA-4AF8-89E7-EC3A5C767117}" type="datetime1">
              <a:rPr lang="de-DE" smtClean="0"/>
              <a:t>11.12.2025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6239DE-D5AB-4E04-8230-BB964BA9A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435CC4-CED3-4890-9F43-AB7ADD618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22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A2AF97-67AD-4A4B-A64E-07C7F7CBB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F117F0-6C49-438F-BCD1-6A6D6E444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FBFBA0-FBC4-4583-B1D0-EE3AD0860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277582-C430-4410-AA4C-86576BED4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EB04-0A72-44E7-BB0B-D360941E4710}" type="datetime1">
              <a:rPr lang="de-DE" smtClean="0"/>
              <a:t>11.12.2025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BAF6F5C-2AED-4C7B-9EC9-43264046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4AB803-DEE9-49AF-BF24-BB95F781A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99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5DB27-F98D-4746-A864-B4E35424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91E4722-FB34-4FCF-82F9-0E34B8FBA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4B01659-5508-4ED4-BDDE-5D4F510AF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6EF5B3-58E5-456C-938B-69134A37A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F001-A87F-487B-B2E3-26FE4E334A40}" type="datetime1">
              <a:rPr lang="de-DE" smtClean="0"/>
              <a:t>11.12.2025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AE08A3-6993-4E74-B66B-0C252F16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EB98BB1-F99D-4D3A-81EA-88DCCF92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436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84D78-1DB2-41A2-83AE-39656219D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6488371-B9D0-4490-8F29-26F80117F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7D0A22-5AF6-4A2F-932A-2BEAAFEF0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2F81-D6D1-4B6E-896D-6E48F78A1382}" type="datetime1">
              <a:rPr lang="de-DE" smtClean="0"/>
              <a:t>11.12.2025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A5DA17-4DF7-434E-AAAA-FCD22ED1F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F1C1F6-B7DA-48FF-8007-CD759C465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53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5377EA2-3C73-440C-A3B4-A3D7F73AA2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655F571-9101-44B4-A5C3-5CBCAC0BF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19C05F-1622-4A71-B38A-6E9996F6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120B-7470-4840-B86B-69731E983108}" type="datetime1">
              <a:rPr lang="de-DE" smtClean="0"/>
              <a:t>11.12.2025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3006FC-2E9A-450C-8462-DE767A49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E726E2-FA78-48F7-A7C0-11FBCFCED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1580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CCD32CA-455B-4D43-9247-48F98D66F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E90E00-FB46-4F0D-AA98-3270C5614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420085-CC1F-4822-8DF3-4F26064EC7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D883-0CF0-48A1-9352-5F8151A7ED55}" type="datetime1">
              <a:rPr lang="de-DE" smtClean="0"/>
              <a:t>11.12.2025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970065-829B-4CDE-9EA9-8D685F485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25E874-3355-4A23-96A9-DE112F6D7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825B9-DE0E-42AB-BBF0-FEF20EB46E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309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12" Type="http://schemas.openxmlformats.org/officeDocument/2006/relationships/diagramLayout" Target="../diagrams/layout4.xml"/><Relationship Id="rId17" Type="http://schemas.openxmlformats.org/officeDocument/2006/relationships/image" Target="../media/image1.png"/><Relationship Id="rId2" Type="http://schemas.openxmlformats.org/officeDocument/2006/relationships/diagramData" Target="../diagrams/data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diagramData" Target="../diagrams/data4.xml"/><Relationship Id="rId5" Type="http://schemas.openxmlformats.org/officeDocument/2006/relationships/diagramColors" Target="../diagrams/colors3.xml"/><Relationship Id="rId15" Type="http://schemas.microsoft.com/office/2007/relationships/diagramDrawing" Target="../diagrams/drawing4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.png"/><Relationship Id="rId14" Type="http://schemas.openxmlformats.org/officeDocument/2006/relationships/diagramColors" Target="../diagrams/colors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8D8706FB-1BEF-4F83-97F3-BA697D197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144671"/>
              </p:ext>
            </p:extLst>
          </p:nvPr>
        </p:nvGraphicFramePr>
        <p:xfrm>
          <a:off x="813816" y="1055662"/>
          <a:ext cx="10539984" cy="5772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90FEEF9-67A8-42B1-B6EF-830194160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Stand </a:t>
            </a:r>
            <a:fld id="{9400E8A4-8928-44C3-9C30-6F6BC5F03619}" type="datetime1">
              <a:rPr lang="de-DE" smtClean="0"/>
              <a:t>11.12.2025</a:t>
            </a:fld>
            <a:r>
              <a:rPr lang="de-DE"/>
              <a:t> </a:t>
            </a:r>
            <a:r>
              <a:rPr lang="de-DE" dirty="0"/>
              <a:t>Kentzler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0D76FFA-D9B0-4489-882F-D335F1FA59B3}"/>
              </a:ext>
            </a:extLst>
          </p:cNvPr>
          <p:cNvSpPr txBox="1"/>
          <p:nvPr/>
        </p:nvSpPr>
        <p:spPr>
          <a:xfrm>
            <a:off x="838200" y="365760"/>
            <a:ext cx="6659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/>
              <a:t>Prozesslandkarte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EECEBE-F43E-44DC-9FD3-00972014C8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731" y="283759"/>
            <a:ext cx="2485714" cy="53333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1D30AB9-0357-412C-8DE7-5E678566DF84}"/>
              </a:ext>
            </a:extLst>
          </p:cNvPr>
          <p:cNvSpPr txBox="1"/>
          <p:nvPr/>
        </p:nvSpPr>
        <p:spPr>
          <a:xfrm>
            <a:off x="4415028" y="1144280"/>
            <a:ext cx="333756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000" b="1" u="sng" dirty="0"/>
              <a:t>Übersicht aktueller, bestehenden Prozessbereiche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5F643BF-197D-4C4E-94B1-37DF860BB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41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530F97D3-4453-4DBC-B51E-209A37E05C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0797561"/>
              </p:ext>
            </p:extLst>
          </p:nvPr>
        </p:nvGraphicFramePr>
        <p:xfrm>
          <a:off x="1804416" y="1042416"/>
          <a:ext cx="8388096" cy="5297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93AAC4CE-0DB8-4822-A930-48887078A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16F5-AE7B-4561-BFF7-A21C860DCBDA}" type="datetime1">
              <a:rPr lang="de-DE" smtClean="0"/>
              <a:t>11.12.2025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93E1798-6197-4D3D-A026-04A8A65AB474}"/>
              </a:ext>
            </a:extLst>
          </p:cNvPr>
          <p:cNvSpPr txBox="1"/>
          <p:nvPr/>
        </p:nvSpPr>
        <p:spPr>
          <a:xfrm>
            <a:off x="838200" y="365760"/>
            <a:ext cx="6659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/>
              <a:t>Prozesslandkarte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48EB376-0F39-47E4-B130-2306E40350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0775" y="283759"/>
            <a:ext cx="2485714" cy="533333"/>
          </a:xfrm>
          <a:prstGeom prst="rect">
            <a:avLst/>
          </a:prstGeom>
        </p:spPr>
      </p:pic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D9B8F6A1-04FB-439E-B83E-A7DFB8644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6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8884BEBF-AA65-4AD1-A7A4-66ECD91AD9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8527587"/>
              </p:ext>
            </p:extLst>
          </p:nvPr>
        </p:nvGraphicFramePr>
        <p:xfrm>
          <a:off x="536448" y="115824"/>
          <a:ext cx="11137392" cy="658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83192B2-DE89-43F7-A225-EB28816893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6805" y="891507"/>
            <a:ext cx="1862396" cy="931198"/>
          </a:xfrm>
          <a:prstGeom prst="rect">
            <a:avLst/>
          </a:prstGeom>
        </p:spPr>
      </p:pic>
      <p:sp>
        <p:nvSpPr>
          <p:cNvPr id="5" name="Pfeil: nach unten 4">
            <a:extLst>
              <a:ext uri="{FF2B5EF4-FFF2-40B4-BE49-F238E27FC236}">
                <a16:creationId xmlns:a16="http://schemas.microsoft.com/office/drawing/2014/main" id="{A2693793-81F1-404C-B436-123359EB1711}"/>
              </a:ext>
            </a:extLst>
          </p:cNvPr>
          <p:cNvSpPr/>
          <p:nvPr/>
        </p:nvSpPr>
        <p:spPr>
          <a:xfrm>
            <a:off x="1359408" y="1722474"/>
            <a:ext cx="353568" cy="615696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ED5CB6B-6D1F-440B-A8EF-4D9434C91E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633" y="1000926"/>
            <a:ext cx="1141203" cy="71236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3846A07-6008-46E8-9FB9-9E2BDEC4DB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232797" y="2643468"/>
            <a:ext cx="315787" cy="46138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2E8E839-BBBA-40BC-B349-DB68F5CB42EA}"/>
              </a:ext>
            </a:extLst>
          </p:cNvPr>
          <p:cNvSpPr txBox="1"/>
          <p:nvPr/>
        </p:nvSpPr>
        <p:spPr>
          <a:xfrm>
            <a:off x="2064836" y="1130702"/>
            <a:ext cx="1302122" cy="49244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de-DE" sz="1400" b="1" dirty="0"/>
              <a:t>Zuweiser</a:t>
            </a:r>
            <a:r>
              <a:rPr lang="de-DE" sz="1400" dirty="0"/>
              <a:t>: </a:t>
            </a:r>
          </a:p>
          <a:p>
            <a:r>
              <a:rPr lang="de-DE" sz="1200" dirty="0"/>
              <a:t>DRV, KK, Privat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08687C8-C32E-472A-B771-5064AD3A12CA}"/>
              </a:ext>
            </a:extLst>
          </p:cNvPr>
          <p:cNvSpPr txBox="1"/>
          <p:nvPr/>
        </p:nvSpPr>
        <p:spPr>
          <a:xfrm>
            <a:off x="9983355" y="3256753"/>
            <a:ext cx="1784172" cy="1231106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de-DE" sz="1400" b="1" dirty="0"/>
              <a:t>Ergebnisse:</a:t>
            </a:r>
          </a:p>
          <a:p>
            <a:pPr marL="285750" indent="-285750">
              <a:buFontTx/>
              <a:buChar char="-"/>
            </a:pPr>
            <a:r>
              <a:rPr lang="de-DE" sz="1200" dirty="0"/>
              <a:t>E-Bericht (Laufzeit)</a:t>
            </a:r>
          </a:p>
          <a:p>
            <a:pPr marL="285750" indent="-285750">
              <a:buFontTx/>
              <a:buChar char="-"/>
            </a:pPr>
            <a:r>
              <a:rPr lang="de-DE" sz="1200" dirty="0"/>
              <a:t>Zufriedenheit Patient</a:t>
            </a:r>
          </a:p>
          <a:p>
            <a:pPr marL="285750" indent="-285750">
              <a:buFontTx/>
              <a:buChar char="-"/>
            </a:pPr>
            <a:r>
              <a:rPr lang="de-DE" sz="1200" dirty="0"/>
              <a:t>Verweildauer</a:t>
            </a:r>
          </a:p>
          <a:p>
            <a:pPr marL="285750" indent="-285750">
              <a:buFontTx/>
              <a:buChar char="-"/>
            </a:pPr>
            <a:r>
              <a:rPr lang="de-DE" sz="1200" dirty="0"/>
              <a:t>Nachsorge</a:t>
            </a:r>
          </a:p>
          <a:p>
            <a:pPr marL="285750" indent="-285750">
              <a:buFontTx/>
              <a:buChar char="-"/>
            </a:pPr>
            <a:r>
              <a:rPr lang="de-DE" sz="1200" dirty="0" err="1"/>
              <a:t>Nachbehandler</a:t>
            </a:r>
            <a:endParaRPr lang="de-DE" sz="12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F9DCACD-9928-4E09-9F32-0A6462F093C5}"/>
              </a:ext>
            </a:extLst>
          </p:cNvPr>
          <p:cNvSpPr txBox="1"/>
          <p:nvPr/>
        </p:nvSpPr>
        <p:spPr>
          <a:xfrm>
            <a:off x="8400288" y="56144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7A457E7-6DB1-41C5-A8C3-F5A5783FCC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21380" y="2505519"/>
            <a:ext cx="1146147" cy="713294"/>
          </a:xfrm>
          <a:prstGeom prst="rect">
            <a:avLst/>
          </a:prstGeom>
        </p:spPr>
      </p:pic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5B4059E5-6E49-4AC4-B930-E4CE561C1FB7}"/>
              </a:ext>
            </a:extLst>
          </p:cNvPr>
          <p:cNvSpPr/>
          <p:nvPr/>
        </p:nvSpPr>
        <p:spPr>
          <a:xfrm>
            <a:off x="4727381" y="3869859"/>
            <a:ext cx="1862396" cy="9144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Rezeptambulanz u.a.</a:t>
            </a:r>
          </a:p>
        </p:txBody>
      </p:sp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68EC42F1-E685-4261-ABE6-58F98FF556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539507"/>
              </p:ext>
            </p:extLst>
          </p:nvPr>
        </p:nvGraphicFramePr>
        <p:xfrm>
          <a:off x="1594579" y="5210817"/>
          <a:ext cx="8128000" cy="1176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5E0F22E8-3D67-4446-9798-BCEB30EE2F9D}"/>
              </a:ext>
            </a:extLst>
          </p:cNvPr>
          <p:cNvSpPr txBox="1"/>
          <p:nvPr/>
        </p:nvSpPr>
        <p:spPr>
          <a:xfrm>
            <a:off x="9983355" y="5383583"/>
            <a:ext cx="1784172" cy="83099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de-DE" sz="1200" dirty="0"/>
              <a:t>Weiterempfehlung weiterer Selbstzahler- oder Kassenärztlicher Angebote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5E8345-751F-4888-8F0B-144A5F182C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95727" y="5640571"/>
            <a:ext cx="457240" cy="317019"/>
          </a:xfrm>
          <a:prstGeom prst="rect">
            <a:avLst/>
          </a:prstGeom>
        </p:spPr>
      </p:pic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CE92E563-BE2C-4AAC-A044-45372598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8AFEE-C1CC-4C5F-BC15-F613660E7000}" type="datetime1">
              <a:rPr lang="de-DE" smtClean="0"/>
              <a:t>11.12.2025</a:t>
            </a:fld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AED2A16-270B-4A4A-ACA0-4E01A640BF1F}"/>
              </a:ext>
            </a:extLst>
          </p:cNvPr>
          <p:cNvSpPr txBox="1"/>
          <p:nvPr/>
        </p:nvSpPr>
        <p:spPr>
          <a:xfrm>
            <a:off x="704088" y="280283"/>
            <a:ext cx="6659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/>
              <a:t>Prozesslandkarte 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838D4EF-BFF9-483B-B665-50A0E594E75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61047" y="188789"/>
            <a:ext cx="2485714" cy="533333"/>
          </a:xfrm>
          <a:prstGeom prst="rect">
            <a:avLst/>
          </a:prstGeom>
        </p:spPr>
      </p:pic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11F7A5FA-94DD-49E4-BEC6-84CCACCF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370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FAE3BFAC-E08B-46F9-92D4-E643BA5E1F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6185929"/>
              </p:ext>
            </p:extLst>
          </p:nvPr>
        </p:nvGraphicFramePr>
        <p:xfrm>
          <a:off x="495808" y="1277281"/>
          <a:ext cx="5118608" cy="4303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2B9E4A7D-9694-441C-8301-B61090EB2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021227"/>
              </p:ext>
            </p:extLst>
          </p:nvPr>
        </p:nvGraphicFramePr>
        <p:xfrm>
          <a:off x="6327648" y="1200911"/>
          <a:ext cx="4862576" cy="4456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86AB0BC-3D02-4937-A4E2-670E3D3E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DEEDA-D30E-4924-ABAC-78AED5206A6C}" type="datetime1">
              <a:rPr lang="de-DE" smtClean="0"/>
              <a:t>11.12.2025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09404EB-3A93-4283-A7AB-55C059282E66}"/>
              </a:ext>
            </a:extLst>
          </p:cNvPr>
          <p:cNvSpPr txBox="1"/>
          <p:nvPr/>
        </p:nvSpPr>
        <p:spPr>
          <a:xfrm>
            <a:off x="697992" y="316984"/>
            <a:ext cx="6659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/>
              <a:t>Prozesslandkarte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8257D5D-C8BB-4733-97E7-37A85D02C5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29043" y="234983"/>
            <a:ext cx="2485714" cy="533333"/>
          </a:xfrm>
          <a:prstGeom prst="rect">
            <a:avLst/>
          </a:prstGeom>
        </p:spPr>
      </p:pic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4D6D94E-A3CE-452F-9C9B-211CA0578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825B9-DE0E-42AB-BBF0-FEF20EB46E0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7072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Microsoft Office PowerPoint</Application>
  <PresentationFormat>Breitbild</PresentationFormat>
  <Paragraphs>97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Jörn Kentzler</dc:creator>
  <cp:lastModifiedBy>Jörn Kentzler</cp:lastModifiedBy>
  <cp:revision>24</cp:revision>
  <dcterms:created xsi:type="dcterms:W3CDTF">2025-12-10T12:17:52Z</dcterms:created>
  <dcterms:modified xsi:type="dcterms:W3CDTF">2025-12-11T12:26:55Z</dcterms:modified>
</cp:coreProperties>
</file>