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.schnabel\Documents\Patientenbefragung\QD3_station&#228;r_ErgebnisdatenVOR%20MBOR_2021_4qd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 err="1"/>
              <a:t>Patientenbefragung</a:t>
            </a:r>
            <a:r>
              <a:rPr lang="en-US" dirty="0"/>
              <a:t> </a:t>
            </a:r>
            <a:r>
              <a:rPr lang="en-US" dirty="0" err="1"/>
              <a:t>Orthopädie</a:t>
            </a:r>
            <a:r>
              <a:rPr lang="en-US" dirty="0"/>
              <a:t> </a:t>
            </a:r>
            <a:r>
              <a:rPr lang="en-US" dirty="0" err="1"/>
              <a:t>Juni-Juli</a:t>
            </a:r>
            <a:r>
              <a:rPr lang="en-US" dirty="0"/>
              <a:t> 2021</a:t>
            </a:r>
          </a:p>
          <a:p>
            <a:pPr>
              <a:defRPr/>
            </a:pPr>
            <a:r>
              <a:rPr lang="en-US" dirty="0"/>
              <a:t>n=90,</a:t>
            </a:r>
            <a:r>
              <a:rPr lang="en-US" baseline="0" dirty="0"/>
              <a:t> w=61, m=21, </a:t>
            </a:r>
            <a:r>
              <a:rPr lang="en-US" baseline="0" dirty="0" err="1"/>
              <a:t>k.A</a:t>
            </a:r>
            <a:r>
              <a:rPr lang="en-US" baseline="0" dirty="0"/>
              <a:t>.=8</a:t>
            </a:r>
          </a:p>
          <a:p>
            <a:pPr>
              <a:defRPr/>
            </a:pPr>
            <a:r>
              <a:rPr lang="en-US" baseline="0" dirty="0" err="1"/>
              <a:t>Durchschnittsalter</a:t>
            </a:r>
            <a:r>
              <a:rPr lang="en-US" baseline="0" dirty="0"/>
              <a:t>: 71</a:t>
            </a:r>
          </a:p>
          <a:p>
            <a:pPr>
              <a:defRPr/>
            </a:pPr>
            <a:r>
              <a:rPr lang="en-US" baseline="0" dirty="0" err="1"/>
              <a:t>Rehadauer</a:t>
            </a:r>
            <a:r>
              <a:rPr lang="en-US" baseline="0" dirty="0"/>
              <a:t>: 21 </a:t>
            </a:r>
            <a:r>
              <a:rPr lang="en-US" baseline="0" dirty="0" err="1"/>
              <a:t>Tage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Auswertung!$A$6:$A$28</c:f>
              <c:strCache>
                <c:ptCount val="23"/>
                <c:pt idx="0">
                  <c:v>Wie beurteilen Sie die medizinische Betreuung durch die Ärzt*innen?</c:v>
                </c:pt>
                <c:pt idx="1">
                  <c:v>Wurden Sie durch die Ärztinnen gut informiert?</c:v>
                </c:pt>
                <c:pt idx="2">
                  <c:v>Wie war der persönliche Umgang der Ärzt*innen mit Ihnen?</c:v>
                </c:pt>
                <c:pt idx="4">
                  <c:v>Wie Beurteilen Sie die Betreuung durch die Therapeut*innen?</c:v>
                </c:pt>
                <c:pt idx="5">
                  <c:v>Wurden Sie durch die Therapeut*innen gut informiert?</c:v>
                </c:pt>
                <c:pt idx="6">
                  <c:v>Wie war der persönliche Umgang der Therapeut*innen mit Ihnen?</c:v>
                </c:pt>
                <c:pt idx="8">
                  <c:v>Wie beurteilen Sie die fachliche Betreuung durch das Pflegepersonal?</c:v>
                </c:pt>
                <c:pt idx="9">
                  <c:v>Wurden Sie durch das Pflegepersonal gut informiert?</c:v>
                </c:pt>
                <c:pt idx="10">
                  <c:v>Wie war der persönliche Umgang des Pflegepersonals mit Ihnen?</c:v>
                </c:pt>
                <c:pt idx="12">
                  <c:v>War das Personal erreichbar, wenn Sie jemanden sprechen wollten?</c:v>
                </c:pt>
                <c:pt idx="13">
                  <c:v>Waren Sie mit dem Therapieablauf zufrieden?</c:v>
                </c:pt>
                <c:pt idx="14">
                  <c:v>Waren Sie mit den Schulungen, Seminaren zufrieden?</c:v>
                </c:pt>
                <c:pt idx="15">
                  <c:v>Wurden Sie auf die Entlassung umfassend vorbereitet?</c:v>
                </c:pt>
                <c:pt idx="17">
                  <c:v>Waren Sie mit dem Essen zufrieden?</c:v>
                </c:pt>
                <c:pt idx="18">
                  <c:v>Wie empfanden Sie die Sauberkeit in der Rehaklinik allgemein?</c:v>
                </c:pt>
                <c:pt idx="19">
                  <c:v>Wie empfanden Sie die Unterbringung in der Rehaklinik allegemein?</c:v>
                </c:pt>
                <c:pt idx="21">
                  <c:v>Wie beurteilen Sie den Behandlungserfolg?</c:v>
                </c:pt>
                <c:pt idx="22">
                  <c:v>Würden Sie die Rehaklinik Ihren Freund*innen und Bekannten weiterempfehlen?</c:v>
                </c:pt>
              </c:strCache>
            </c:strRef>
          </c:cat>
          <c:val>
            <c:numRef>
              <c:f>Auswertung!$B$6:$B$28</c:f>
              <c:numCache>
                <c:formatCode>0.0</c:formatCode>
                <c:ptCount val="23"/>
                <c:pt idx="0" formatCode="General">
                  <c:v>1.7</c:v>
                </c:pt>
                <c:pt idx="1">
                  <c:v>1.6</c:v>
                </c:pt>
                <c:pt idx="2" formatCode="General">
                  <c:v>1.5</c:v>
                </c:pt>
                <c:pt idx="4" formatCode="General">
                  <c:v>1.4</c:v>
                </c:pt>
                <c:pt idx="5" formatCode="General">
                  <c:v>1.4</c:v>
                </c:pt>
                <c:pt idx="6" formatCode="General">
                  <c:v>1.3</c:v>
                </c:pt>
                <c:pt idx="8" formatCode="General">
                  <c:v>1.7</c:v>
                </c:pt>
                <c:pt idx="9" formatCode="General">
                  <c:v>1.4</c:v>
                </c:pt>
                <c:pt idx="10" formatCode="General">
                  <c:v>1.3</c:v>
                </c:pt>
                <c:pt idx="12" formatCode="General">
                  <c:v>1.6</c:v>
                </c:pt>
                <c:pt idx="13" formatCode="General">
                  <c:v>1.8</c:v>
                </c:pt>
                <c:pt idx="14" formatCode="General">
                  <c:v>2.1</c:v>
                </c:pt>
                <c:pt idx="15">
                  <c:v>2</c:v>
                </c:pt>
                <c:pt idx="17" formatCode="General">
                  <c:v>1.8</c:v>
                </c:pt>
                <c:pt idx="18" formatCode="General">
                  <c:v>1.6</c:v>
                </c:pt>
                <c:pt idx="19" formatCode="General">
                  <c:v>1.7</c:v>
                </c:pt>
                <c:pt idx="21" formatCode="General">
                  <c:v>1.7</c:v>
                </c:pt>
                <c:pt idx="22" formatCode="General">
                  <c:v>1.9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D06-4E9A-A6AE-8D4CB7053B2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480358864"/>
        <c:axId val="480353616"/>
      </c:barChart>
      <c:catAx>
        <c:axId val="48035886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480353616"/>
        <c:crosses val="autoZero"/>
        <c:auto val="1"/>
        <c:lblAlgn val="ctr"/>
        <c:lblOffset val="100"/>
        <c:noMultiLvlLbl val="0"/>
      </c:catAx>
      <c:valAx>
        <c:axId val="48035361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de-DE"/>
                  <a:t>1 = Ja, sehr gut....5 = nein, sehr schlecht</a:t>
                </a:r>
              </a:p>
            </c:rich>
          </c:tx>
          <c:layout>
            <c:manualLayout>
              <c:xMode val="edge"/>
              <c:yMode val="edge"/>
              <c:x val="0.49591587760390704"/>
              <c:y val="0.9422621822075274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de-DE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480358864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Patientenbefragung VOR/MBOR, Juni-Juli 2021</a:t>
            </a:r>
          </a:p>
          <a:p>
            <a:pPr>
              <a:defRPr/>
            </a:pPr>
            <a:r>
              <a:rPr lang="en-US"/>
              <a:t>n=100, w=62, m=38</a:t>
            </a:r>
          </a:p>
          <a:p>
            <a:pPr>
              <a:defRPr/>
            </a:pPr>
            <a:r>
              <a:rPr lang="en-US"/>
              <a:t>Durchschnittsalter: 55</a:t>
            </a:r>
          </a:p>
          <a:p>
            <a:pPr>
              <a:defRPr/>
            </a:pPr>
            <a:r>
              <a:rPr lang="en-US"/>
              <a:t>Rehadauer: 26 Tage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Ergebnisse!$A$6:$A$28</c:f>
              <c:strCache>
                <c:ptCount val="23"/>
                <c:pt idx="0">
                  <c:v>Wie beurteilen Sie die medizinische Betreuung durch die Ärzt*innen?</c:v>
                </c:pt>
                <c:pt idx="1">
                  <c:v>Wurden Sie durch die Ärztinnen gut informiert?</c:v>
                </c:pt>
                <c:pt idx="2">
                  <c:v>Wie war der persönliche Umgang der Ärzt*innen mit Ihnen?</c:v>
                </c:pt>
                <c:pt idx="4">
                  <c:v>Wie Beurteilen Sie die Betreuung durch die Therapeut*innen?</c:v>
                </c:pt>
                <c:pt idx="5">
                  <c:v>Wurden Sie durch die Therapeut*innen gut informiert?</c:v>
                </c:pt>
                <c:pt idx="6">
                  <c:v>Wie war der persönliche Umgang der Therapeut*innen mit Ihnen?</c:v>
                </c:pt>
                <c:pt idx="8">
                  <c:v>Wie beurteilen Sie die fachliche Betreuung durch das Pflegepersonal?</c:v>
                </c:pt>
                <c:pt idx="9">
                  <c:v>Wurden Sie durch das Pflegepersonal gut informiert?</c:v>
                </c:pt>
                <c:pt idx="10">
                  <c:v>Wie war der persönliche Umgang des Pflegepersonals mit Ihnen?</c:v>
                </c:pt>
                <c:pt idx="12">
                  <c:v>War das Personal erreichbar, wenn Sie jemanden sprechen wollten?</c:v>
                </c:pt>
                <c:pt idx="13">
                  <c:v>Waren Sie mit dem Therapieablauf zufrieden?</c:v>
                </c:pt>
                <c:pt idx="14">
                  <c:v>Waren Sie mit den Schulungen, Seminaren zufrieden?</c:v>
                </c:pt>
                <c:pt idx="15">
                  <c:v>Wurden Sie auf die Entlassung umfassend vorbereitet?</c:v>
                </c:pt>
                <c:pt idx="17">
                  <c:v>Waren Sie mit dem Essen zufrieden?</c:v>
                </c:pt>
                <c:pt idx="18">
                  <c:v>Wie empfanden Sie die Sauberkeit in der Rehaklinik allgemein?</c:v>
                </c:pt>
                <c:pt idx="19">
                  <c:v>Wie empfanden Sie die Unterbringung in der Rehaklinik allegemein?</c:v>
                </c:pt>
                <c:pt idx="21">
                  <c:v>Wie beurteilen Sie den Behandlungserfolg?</c:v>
                </c:pt>
                <c:pt idx="22">
                  <c:v>Würden Sie die Rehaklinik Ihren Freund*innen und Bekannten weiterempfehlen?</c:v>
                </c:pt>
              </c:strCache>
            </c:strRef>
          </c:cat>
          <c:val>
            <c:numRef>
              <c:f>Ergebnisse!$B$6:$B$28</c:f>
              <c:numCache>
                <c:formatCode>General</c:formatCode>
                <c:ptCount val="23"/>
                <c:pt idx="0">
                  <c:v>1.7</c:v>
                </c:pt>
                <c:pt idx="1">
                  <c:v>1.5</c:v>
                </c:pt>
                <c:pt idx="2">
                  <c:v>1.4</c:v>
                </c:pt>
                <c:pt idx="4">
                  <c:v>1.4</c:v>
                </c:pt>
                <c:pt idx="5">
                  <c:v>1.5</c:v>
                </c:pt>
                <c:pt idx="6">
                  <c:v>1.3</c:v>
                </c:pt>
                <c:pt idx="8">
                  <c:v>1.5</c:v>
                </c:pt>
                <c:pt idx="9">
                  <c:v>1.5</c:v>
                </c:pt>
                <c:pt idx="10">
                  <c:v>1.4</c:v>
                </c:pt>
                <c:pt idx="12">
                  <c:v>1.5</c:v>
                </c:pt>
                <c:pt idx="13" formatCode="0.0">
                  <c:v>2</c:v>
                </c:pt>
                <c:pt idx="14">
                  <c:v>1.9</c:v>
                </c:pt>
                <c:pt idx="15">
                  <c:v>1.9</c:v>
                </c:pt>
                <c:pt idx="17">
                  <c:v>1.8</c:v>
                </c:pt>
                <c:pt idx="18">
                  <c:v>1.9</c:v>
                </c:pt>
                <c:pt idx="19">
                  <c:v>1.9</c:v>
                </c:pt>
                <c:pt idx="21" formatCode="0.0">
                  <c:v>2</c:v>
                </c:pt>
                <c:pt idx="22">
                  <c:v>1.7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F53-455A-9321-3C0CBCAB6B7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489031616"/>
        <c:axId val="489036536"/>
      </c:barChart>
      <c:catAx>
        <c:axId val="48903161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489036536"/>
        <c:crosses val="autoZero"/>
        <c:auto val="1"/>
        <c:lblAlgn val="ctr"/>
        <c:lblOffset val="100"/>
        <c:noMultiLvlLbl val="0"/>
      </c:catAx>
      <c:valAx>
        <c:axId val="48903653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1=ja, sehr gut....5=nein, sehr schlecht</a:t>
                </a:r>
              </a:p>
            </c:rich>
          </c:tx>
          <c:layout>
            <c:manualLayout>
              <c:xMode val="edge"/>
              <c:yMode val="edge"/>
              <c:x val="0.52357218474182365"/>
              <c:y val="0.9492786024697732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de-DE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489031616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813CBD5-C27C-4585-8603-BF9802AEEB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846DEBAB-F978-47E4-BFD1-BD51FA4D9B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2E93AE2-9EA8-4914-B20B-CDCF3C160F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E7D9A-3D67-4063-B6FE-18B2711EB221}" type="datetimeFigureOut">
              <a:rPr lang="de-DE" smtClean="0"/>
              <a:t>28.07.2021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E70E1C9-0948-4710-B5A5-4806E76E2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5677D0A-C917-4B2E-8B3D-27ED2683B6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BC110-12FF-4AAC-B1A0-5D942E430C1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6336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156BF3E-D6B5-4987-948C-4AB3F92760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6AE1448-73E9-473D-8453-48A818A927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88F33BB-0AA3-4743-A693-C823734CD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E7D9A-3D67-4063-B6FE-18B2711EB221}" type="datetimeFigureOut">
              <a:rPr lang="de-DE" smtClean="0"/>
              <a:t>28.07.2021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A081FFD-DFE6-4268-B7CF-ABF3412E39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F89D30B-11C9-4C0A-A4C1-FD000CBB9E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BC110-12FF-4AAC-B1A0-5D942E430C1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584648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962CDBB-094C-4465-A61A-69596023BF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1A678CE-43C4-45DE-A528-FDF3419F4B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714EF85-4BCC-4340-999A-F7B0E3A66B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E7D9A-3D67-4063-B6FE-18B2711EB221}" type="datetimeFigureOut">
              <a:rPr lang="de-DE" smtClean="0"/>
              <a:t>28.07.2021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34A4F41-5C59-4389-BE23-48D1FCE383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A28BF55-01DE-453F-A5C4-856636230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BC110-12FF-4AAC-B1A0-5D942E430C1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335982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835ADC7-15F4-4E77-B605-61304F341C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990CD57-189E-4D6D-A70C-FC0599B23D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FE933F8-5DFF-4503-A3B8-14577FFE99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03D40FE-3C58-486A-895E-21F298B397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E7D9A-3D67-4063-B6FE-18B2711EB221}" type="datetimeFigureOut">
              <a:rPr lang="de-DE" smtClean="0"/>
              <a:t>28.07.2021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24D63A5D-5971-4E8E-A36B-17718A04D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2527205-87CC-4DCA-8C18-1BAE3349C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BC110-12FF-4AAC-B1A0-5D942E430C1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37452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18DB1A-2B78-4056-A924-A220DFE195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E664CFE-A247-4AB3-819A-8EA4118C67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82C3071-D928-46D5-B50B-B95CEB6D71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94BD4494-4D7E-4C10-908B-3543B9AED1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F709517A-C95B-40BB-AC1C-D1A443E99E8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828E1C96-8868-4EC4-8C48-B3F688D3AA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E7D9A-3D67-4063-B6FE-18B2711EB221}" type="datetimeFigureOut">
              <a:rPr lang="de-DE" smtClean="0"/>
              <a:t>28.07.2021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8EEEFCEC-162F-42BB-ABC3-90DF73C109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36736D08-8092-486F-9601-23AC29DF44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BC110-12FF-4AAC-B1A0-5D942E430C1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071139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3EA35C5-39E3-4577-98CF-D78A280B6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A9300B91-BE42-4929-BD94-164C6D413F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E7D9A-3D67-4063-B6FE-18B2711EB221}" type="datetimeFigureOut">
              <a:rPr lang="de-DE" smtClean="0"/>
              <a:t>28.07.2021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8098358-3A3A-44AA-B00F-75770E5EF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816EEEE-BC36-4909-9A44-F8EBE1D07E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BC110-12FF-4AAC-B1A0-5D942E430C1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677613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5B7CE5A4-330E-4424-B3A6-E0605A5E6B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E7D9A-3D67-4063-B6FE-18B2711EB221}" type="datetimeFigureOut">
              <a:rPr lang="de-DE" smtClean="0"/>
              <a:t>28.07.2021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5B301953-13CF-4AD0-8D5F-33D05C3E05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C609E0A-50AF-4CC1-8B48-D477EF027A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BC110-12FF-4AAC-B1A0-5D942E430C1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105515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28AFFB0-1104-44A9-B6D6-8DFBEBF959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D4B6A21-DA7D-44FA-9A19-058390D809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A402EF43-0F25-47A0-9316-21ACB51FBD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BF623051-847D-4343-B6E6-480309F13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E7D9A-3D67-4063-B6FE-18B2711EB221}" type="datetimeFigureOut">
              <a:rPr lang="de-DE" smtClean="0"/>
              <a:t>28.07.2021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9F2C265-A3D3-43C2-B402-B24A1F4F11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BFBACE6-F465-40DE-A05C-3BFADF1A38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BC110-12FF-4AAC-B1A0-5D942E430C1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651082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D52E723-99E3-4C75-AAF6-151D08F29B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AEF28339-C1AC-419B-9E3A-314A9D1AFD9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872E5F35-CAF4-4E6B-A4E7-FFFBBD5FC6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6139CEED-E91D-4A01-AC63-83B7A22736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E7D9A-3D67-4063-B6FE-18B2711EB221}" type="datetimeFigureOut">
              <a:rPr lang="de-DE" smtClean="0"/>
              <a:t>28.07.2021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DED98132-FF1D-47E7-A208-302C39ABD4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8E92039-0519-40E2-BF6C-A10C4DA38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BC110-12FF-4AAC-B1A0-5D942E430C1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105756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E6F0261-CB7A-44E0-93EE-FB3E094403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14D61DD1-2013-4BC1-AF76-7E1DEDA579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CEB57DD-E725-4358-B046-B79A960186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E7D9A-3D67-4063-B6FE-18B2711EB221}" type="datetimeFigureOut">
              <a:rPr lang="de-DE" smtClean="0"/>
              <a:t>28.07.2021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13FF33D-C75F-41D2-9338-186F2BE104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3F9EB88-4685-4C42-AFFE-9ECA3F5CBC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BC110-12FF-4AAC-B1A0-5D942E430C1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836822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DC01171E-6D11-480D-8107-6C741C00597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77B1A665-EEC8-4CCD-A5CC-3893D45C48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99F2569-B26D-4A5D-AD3C-CB57DF1C0F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E7D9A-3D67-4063-B6FE-18B2711EB221}" type="datetimeFigureOut">
              <a:rPr lang="de-DE" smtClean="0"/>
              <a:t>28.07.2021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EEEB001-17FF-4B15-8EC5-481A3F761F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8E62CA3-A1BE-495F-9DA8-61546A9C2E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BC110-12FF-4AAC-B1A0-5D942E430C1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876943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6858A209-F276-42FD-ACE3-CB34783DE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EA939DA-3AD7-4D2E-A360-B276D04BAF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A19774E-D659-406C-9E5E-7614654CB7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8E7D9A-3D67-4063-B6FE-18B2711EB221}" type="datetimeFigureOut">
              <a:rPr lang="de-DE" smtClean="0"/>
              <a:t>28.07.2021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01ECB09-744A-4720-AA7E-35EE7D962F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8802124-0A2F-4DA7-A739-9752F886F1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DBC110-12FF-4AAC-B1A0-5D942E430C1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152816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24EBDD9-F469-4872-B5B6-C185F4AE114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br>
              <a:rPr lang="de-DE" dirty="0"/>
            </a:br>
            <a:br>
              <a:rPr lang="de-DE" dirty="0"/>
            </a:br>
            <a:r>
              <a:rPr lang="de-DE" dirty="0"/>
              <a:t>Ergebnisse</a:t>
            </a:r>
            <a:br>
              <a:rPr lang="de-DE" dirty="0"/>
            </a:br>
            <a:r>
              <a:rPr lang="de-DE" dirty="0"/>
              <a:t>Patientenbefragung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B637AB64-AF86-47E9-B393-EA48CCF5AB3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/>
              <a:t>Zufriedenheit</a:t>
            </a:r>
          </a:p>
          <a:p>
            <a:r>
              <a:rPr lang="de-DE" dirty="0"/>
              <a:t>Juni –Juli 2021</a:t>
            </a:r>
          </a:p>
        </p:txBody>
      </p:sp>
    </p:spTree>
    <p:extLst>
      <p:ext uri="{BB962C8B-B14F-4D97-AF65-F5344CB8AC3E}">
        <p14:creationId xmlns:p14="http://schemas.microsoft.com/office/powerpoint/2010/main" val="26492418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m 1">
            <a:extLst>
              <a:ext uri="{FF2B5EF4-FFF2-40B4-BE49-F238E27FC236}">
                <a16:creationId xmlns:a16="http://schemas.microsoft.com/office/drawing/2014/main" id="{BE1C00BC-001B-4BDD-ABC8-ABCC4A40CED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66277809"/>
              </p:ext>
            </p:extLst>
          </p:nvPr>
        </p:nvGraphicFramePr>
        <p:xfrm>
          <a:off x="1115736" y="536895"/>
          <a:ext cx="10016455" cy="55031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262985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m 1">
            <a:extLst>
              <a:ext uri="{FF2B5EF4-FFF2-40B4-BE49-F238E27FC236}">
                <a16:creationId xmlns:a16="http://schemas.microsoft.com/office/drawing/2014/main" id="{0925C316-3283-43F6-B55A-13EF596E537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49893712"/>
              </p:ext>
            </p:extLst>
          </p:nvPr>
        </p:nvGraphicFramePr>
        <p:xfrm>
          <a:off x="1451295" y="523875"/>
          <a:ext cx="8783274" cy="5810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028971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778C06B-0FEF-4E6B-8145-8D4B600BFF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Angaben zu AU-Zeiten</a:t>
            </a:r>
            <a:br>
              <a:rPr lang="de-DE" dirty="0"/>
            </a:br>
            <a:r>
              <a:rPr lang="de-DE" dirty="0"/>
              <a:t>VOR/MBOR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E8680E8-2908-4417-8EF9-BED202333B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 dirty="0"/>
          </a:p>
          <a:p>
            <a:r>
              <a:rPr lang="de-DE" dirty="0"/>
              <a:t>Von 100 Befragten haben 62 keine Angaben zu ihren AU-Zeiten gemacht</a:t>
            </a:r>
          </a:p>
          <a:p>
            <a:r>
              <a:rPr lang="de-DE" dirty="0"/>
              <a:t>Durchschnittlich betrug die Arbeitsunfähigkeit bei 38 Befragten, die dazu Angaben </a:t>
            </a:r>
            <a:r>
              <a:rPr lang="de-DE"/>
              <a:t>gemacht haben, </a:t>
            </a:r>
            <a:r>
              <a:rPr lang="de-DE" dirty="0"/>
              <a:t>7,4 Monate</a:t>
            </a:r>
          </a:p>
          <a:p>
            <a:r>
              <a:rPr lang="de-DE" dirty="0"/>
              <a:t>2 von 100 Befragten hatten zum Befragungszeitpunkt einen Rentenantrag gestellt</a:t>
            </a:r>
          </a:p>
        </p:txBody>
      </p:sp>
    </p:spTree>
    <p:extLst>
      <p:ext uri="{BB962C8B-B14F-4D97-AF65-F5344CB8AC3E}">
        <p14:creationId xmlns:p14="http://schemas.microsoft.com/office/powerpoint/2010/main" val="33891201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133</Words>
  <Application>Microsoft Office PowerPoint</Application>
  <PresentationFormat>Breitbild</PresentationFormat>
  <Paragraphs>18</Paragraphs>
  <Slides>4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</vt:lpstr>
      <vt:lpstr>  Ergebnisse Patientenbefragung</vt:lpstr>
      <vt:lpstr>PowerPoint-Präsentation</vt:lpstr>
      <vt:lpstr>PowerPoint-Präsentation</vt:lpstr>
      <vt:lpstr>Angaben zu AU-Zeiten VOR/MBOR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Ergebnisse Patientenbefragung</dc:title>
  <dc:creator>Gaby Schnabel</dc:creator>
  <cp:lastModifiedBy>Gaby Schnabel</cp:lastModifiedBy>
  <cp:revision>5</cp:revision>
  <dcterms:created xsi:type="dcterms:W3CDTF">2021-07-28T09:28:35Z</dcterms:created>
  <dcterms:modified xsi:type="dcterms:W3CDTF">2021-07-28T11:51:17Z</dcterms:modified>
</cp:coreProperties>
</file>